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2"/>
  </p:notesMasterIdLst>
  <p:sldIdLst>
    <p:sldId id="256" r:id="rId2"/>
    <p:sldId id="296" r:id="rId3"/>
    <p:sldId id="260" r:id="rId4"/>
    <p:sldId id="352" r:id="rId5"/>
    <p:sldId id="257" r:id="rId6"/>
    <p:sldId id="341" r:id="rId7"/>
    <p:sldId id="258" r:id="rId8"/>
    <p:sldId id="299" r:id="rId9"/>
    <p:sldId id="298" r:id="rId10"/>
    <p:sldId id="300" r:id="rId11"/>
    <p:sldId id="270" r:id="rId12"/>
    <p:sldId id="301" r:id="rId13"/>
    <p:sldId id="302" r:id="rId14"/>
    <p:sldId id="303" r:id="rId15"/>
    <p:sldId id="304" r:id="rId16"/>
    <p:sldId id="305" r:id="rId17"/>
    <p:sldId id="324" r:id="rId18"/>
    <p:sldId id="306" r:id="rId19"/>
    <p:sldId id="308" r:id="rId20"/>
    <p:sldId id="325" r:id="rId21"/>
    <p:sldId id="309" r:id="rId22"/>
    <p:sldId id="310" r:id="rId23"/>
    <p:sldId id="311" r:id="rId24"/>
    <p:sldId id="312" r:id="rId25"/>
    <p:sldId id="328" r:id="rId26"/>
    <p:sldId id="326" r:id="rId27"/>
    <p:sldId id="327" r:id="rId28"/>
    <p:sldId id="277" r:id="rId29"/>
    <p:sldId id="307" r:id="rId30"/>
    <p:sldId id="314" r:id="rId31"/>
    <p:sldId id="315" r:id="rId32"/>
    <p:sldId id="278" r:id="rId33"/>
    <p:sldId id="280" r:id="rId34"/>
    <p:sldId id="317" r:id="rId35"/>
    <p:sldId id="318" r:id="rId36"/>
    <p:sldId id="281" r:id="rId37"/>
    <p:sldId id="354" r:id="rId38"/>
    <p:sldId id="355" r:id="rId39"/>
    <p:sldId id="356" r:id="rId40"/>
    <p:sldId id="282" r:id="rId41"/>
    <p:sldId id="283" r:id="rId42"/>
    <p:sldId id="335" r:id="rId43"/>
    <p:sldId id="339" r:id="rId44"/>
    <p:sldId id="284" r:id="rId45"/>
    <p:sldId id="319" r:id="rId46"/>
    <p:sldId id="343" r:id="rId47"/>
    <p:sldId id="332" r:id="rId48"/>
    <p:sldId id="333" r:id="rId49"/>
    <p:sldId id="334" r:id="rId50"/>
    <p:sldId id="336" r:id="rId51"/>
    <p:sldId id="351" r:id="rId52"/>
    <p:sldId id="338" r:id="rId53"/>
    <p:sldId id="346" r:id="rId54"/>
    <p:sldId id="331" r:id="rId55"/>
    <p:sldId id="320" r:id="rId56"/>
    <p:sldId id="347" r:id="rId57"/>
    <p:sldId id="349" r:id="rId58"/>
    <p:sldId id="289" r:id="rId59"/>
    <p:sldId id="290" r:id="rId60"/>
    <p:sldId id="293" r:id="rId61"/>
    <p:sldId id="350" r:id="rId62"/>
    <p:sldId id="292" r:id="rId63"/>
    <p:sldId id="357" r:id="rId64"/>
    <p:sldId id="358" r:id="rId65"/>
    <p:sldId id="359" r:id="rId66"/>
    <p:sldId id="360" r:id="rId67"/>
    <p:sldId id="361" r:id="rId68"/>
    <p:sldId id="353" r:id="rId69"/>
    <p:sldId id="342" r:id="rId70"/>
    <p:sldId id="294" r:id="rId71"/>
  </p:sldIdLst>
  <p:sldSz cx="18288000" cy="10287000"/>
  <p:notesSz cx="6858000" cy="9144000"/>
  <p:embeddedFontLst>
    <p:embeddedFont>
      <p:font typeface="Arial Bold" panose="020B0604020202020204" charset="0"/>
      <p:regular r:id="rId73"/>
    </p:embeddedFont>
    <p:embeddedFont>
      <p:font typeface="Arial Rounded MT Bold" panose="020F0704030504030204" pitchFamily="34" charset="0"/>
      <p:regular r:id="rId74"/>
    </p:embeddedFont>
    <p:embeddedFont>
      <p:font typeface="Century Gothic" panose="020B0502020202020204" pitchFamily="34" charset="0"/>
      <p:regular r:id="rId75"/>
      <p:bold r:id="rId76"/>
      <p:italic r:id="rId77"/>
      <p:boldItalic r:id="rId78"/>
    </p:embeddedFont>
    <p:embeddedFont>
      <p:font typeface="Mont Bold" panose="020B0604020202020204" charset="0"/>
      <p:regular r:id="rId79"/>
    </p:embeddedFont>
    <p:embeddedFont>
      <p:font typeface="TT Interphases" panose="020B0604020202020204" charset="0"/>
      <p:regular r:id="rId80"/>
    </p:embeddedFont>
    <p:embeddedFont>
      <p:font typeface="TT Interphases Bold" panose="020B0604020202020204" charset="0"/>
      <p:regular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5880" userDrawn="1">
          <p15:clr>
            <a:srgbClr val="A4A3A4"/>
          </p15:clr>
        </p15:guide>
        <p15:guide id="5" pos="108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924"/>
    <a:srgbClr val="FFBD59"/>
    <a:srgbClr val="08ADAD"/>
    <a:srgbClr val="E1E1EF"/>
    <a:srgbClr val="99D98C"/>
    <a:srgbClr val="76C893"/>
    <a:srgbClr val="52B69A"/>
    <a:srgbClr val="34A0A4"/>
    <a:srgbClr val="FFFFFF"/>
    <a:srgbClr val="108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45EDB-0083-4978-B9C0-B1EC41C24AA9}" v="1128" dt="2025-06-13T23:05:13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0920" autoAdjust="0"/>
  </p:normalViewPr>
  <p:slideViewPr>
    <p:cSldViewPr>
      <p:cViewPr varScale="1">
        <p:scale>
          <a:sx n="68" d="100"/>
          <a:sy n="68" d="100"/>
        </p:scale>
        <p:origin x="966" y="66"/>
      </p:cViewPr>
      <p:guideLst>
        <p:guide pos="720"/>
        <p:guide orient="horz" pos="696"/>
        <p:guide orient="horz" pos="5880"/>
        <p:guide pos="10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min Lima" userId="0363c4e17e07ce6a" providerId="Windows Live" clId="Web-{1788CF41-F051-487E-A171-D300ABE71754}"/>
    <pc:docChg chg="modSld modMainMaster">
      <pc:chgData name="Yasmin Lima" userId="0363c4e17e07ce6a" providerId="Windows Live" clId="Web-{1788CF41-F051-487E-A171-D300ABE71754}" dt="2025-06-05T15:39:28.220" v="0"/>
      <pc:docMkLst>
        <pc:docMk/>
      </pc:docMkLst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5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5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5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6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402527497" sldId="27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776088843" sldId="27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808518790" sldId="27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683628446" sldId="27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216756342" sldId="28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124196333" sldId="28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067911168" sldId="28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629086929" sldId="28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354254287" sldId="28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672595004" sldId="28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859043516" sldId="29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803126385" sldId="29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206534090" sldId="29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73185563" sldId="29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44727852" sldId="29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9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29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0" sldId="30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800957827" sldId="305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049164127" sldId="30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904596045" sldId="30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278943246" sldId="30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090584539" sldId="30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718526478" sldId="31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900721672" sldId="31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725510348" sldId="31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100823281" sldId="31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840633810" sldId="31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56816144" sldId="315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714836389" sldId="31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046203557" sldId="31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543211368" sldId="31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143347700" sldId="32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473336008" sldId="32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975651079" sldId="325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574074633" sldId="32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034045835" sldId="32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295310738" sldId="32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228524739" sldId="33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638232183" sldId="33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921982010" sldId="33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329419829" sldId="334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030570111" sldId="335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650728391" sldId="33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350393162" sldId="338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4102514103" sldId="33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663861912" sldId="34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436607969" sldId="342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304489153" sldId="343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912350984" sldId="346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709362879" sldId="347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324273625" sldId="349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438246210" sldId="350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2145334815" sldId="351"/>
        </pc:sldMkLst>
      </pc:sldChg>
      <pc:sldChg chg="modTransition">
        <pc:chgData name="Yasmin Lima" userId="0363c4e17e07ce6a" providerId="Windows Live" clId="Web-{1788CF41-F051-487E-A171-D300ABE71754}" dt="2025-06-05T15:39:28.220" v="0"/>
        <pc:sldMkLst>
          <pc:docMk/>
          <pc:sldMk cId="1947290788" sldId="352"/>
        </pc:sldMkLst>
      </pc:sldChg>
      <pc:sldMasterChg chg="modTransition modSldLayout">
        <pc:chgData name="Yasmin Lima" userId="0363c4e17e07ce6a" providerId="Windows Live" clId="Web-{1788CF41-F051-487E-A171-D300ABE71754}" dt="2025-06-05T15:39:28.220" v="0"/>
        <pc:sldMasterMkLst>
          <pc:docMk/>
          <pc:sldMasterMk cId="0" sldId="2147483648"/>
        </pc:sldMasterMkLst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Yasmin Lima" userId="0363c4e17e07ce6a" providerId="Windows Live" clId="Web-{1788CF41-F051-487E-A171-D300ABE71754}" dt="2025-06-05T15:39:28.220" v="0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Yasmin Lima" userId="0363c4e17e07ce6a" providerId="LiveId" clId="{61D45EDB-0083-4978-B9C0-B1EC41C24AA9}"/>
    <pc:docChg chg="undo redo custSel addSld delSld modSld sldOrd modMainMaster modShowInfo">
      <pc:chgData name="Yasmin Lima" userId="0363c4e17e07ce6a" providerId="LiveId" clId="{61D45EDB-0083-4978-B9C0-B1EC41C24AA9}" dt="2025-06-13T23:05:48.906" v="18590" actId="20577"/>
      <pc:docMkLst>
        <pc:docMk/>
      </pc:docMkLst>
      <pc:sldChg chg="addSp delSp modSp mod modTransition">
        <pc:chgData name="Yasmin Lima" userId="0363c4e17e07ce6a" providerId="LiveId" clId="{61D45EDB-0083-4978-B9C0-B1EC41C24AA9}" dt="2025-06-07T15:56:21.366" v="17574"/>
        <pc:sldMkLst>
          <pc:docMk/>
          <pc:sldMk cId="0" sldId="256"/>
        </pc:sldMkLst>
        <pc:spChg chg="mod">
          <ac:chgData name="Yasmin Lima" userId="0363c4e17e07ce6a" providerId="LiveId" clId="{61D45EDB-0083-4978-B9C0-B1EC41C24AA9}" dt="2025-05-29T20:49:20.944" v="3245" actId="12789"/>
          <ac:spMkLst>
            <pc:docMk/>
            <pc:sldMk cId="0" sldId="256"/>
            <ac:spMk id="14" creationId="{00000000-0000-0000-0000-000000000000}"/>
          </ac:spMkLst>
        </pc:spChg>
        <pc:picChg chg="add mod ord">
          <ac:chgData name="Yasmin Lima" userId="0363c4e17e07ce6a" providerId="LiveId" clId="{61D45EDB-0083-4978-B9C0-B1EC41C24AA9}" dt="2025-05-29T13:57:53.524" v="196" actId="962"/>
          <ac:picMkLst>
            <pc:docMk/>
            <pc:sldMk cId="0" sldId="256"/>
            <ac:picMk id="20" creationId="{C5CBCA39-1849-D369-5EB1-15DDB8CCC347}"/>
          </ac:picMkLst>
        </pc:picChg>
      </pc:sldChg>
      <pc:sldChg chg="addSp delSp modSp mod ord modTransition">
        <pc:chgData name="Yasmin Lima" userId="0363c4e17e07ce6a" providerId="LiveId" clId="{61D45EDB-0083-4978-B9C0-B1EC41C24AA9}" dt="2025-06-07T15:56:21.366" v="17574"/>
        <pc:sldMkLst>
          <pc:docMk/>
          <pc:sldMk cId="0" sldId="257"/>
        </pc:sldMkLst>
        <pc:spChg chg="mod">
          <ac:chgData name="Yasmin Lima" userId="0363c4e17e07ce6a" providerId="LiveId" clId="{61D45EDB-0083-4978-B9C0-B1EC41C24AA9}" dt="2025-06-05T13:55:58.394" v="17138" actId="164"/>
          <ac:spMkLst>
            <pc:docMk/>
            <pc:sldMk cId="0" sldId="257"/>
            <ac:spMk id="2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1:43.161" v="16603" actId="207"/>
          <ac:spMkLst>
            <pc:docMk/>
            <pc:sldMk cId="0" sldId="257"/>
            <ac:spMk id="7" creationId="{C6493C7D-802D-7D02-9DAE-31E34B064F3D}"/>
          </ac:spMkLst>
        </pc:spChg>
        <pc:spChg chg="mod">
          <ac:chgData name="Yasmin Lima" userId="0363c4e17e07ce6a" providerId="LiveId" clId="{61D45EDB-0083-4978-B9C0-B1EC41C24AA9}" dt="2025-06-05T13:55:58.394" v="17138" actId="164"/>
          <ac:spMkLst>
            <pc:docMk/>
            <pc:sldMk cId="0" sldId="257"/>
            <ac:spMk id="8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5:22.694" v="14430" actId="14100"/>
          <ac:spMkLst>
            <pc:docMk/>
            <pc:sldMk cId="0" sldId="257"/>
            <ac:spMk id="10" creationId="{00000000-0000-0000-0000-000000000000}"/>
          </ac:spMkLst>
        </pc:spChg>
        <pc:grpChg chg="add mod">
          <ac:chgData name="Yasmin Lima" userId="0363c4e17e07ce6a" providerId="LiveId" clId="{61D45EDB-0083-4978-B9C0-B1EC41C24AA9}" dt="2025-06-05T13:55:59.348" v="17139" actId="12789"/>
          <ac:grpSpMkLst>
            <pc:docMk/>
            <pc:sldMk cId="0" sldId="257"/>
            <ac:grpSpMk id="9" creationId="{B8F5DBB9-8113-FB98-D48A-761F2C3B649C}"/>
          </ac:grpSpMkLst>
        </pc:grpChg>
        <pc:picChg chg="add mod modCrop">
          <ac:chgData name="Yasmin Lima" userId="0363c4e17e07ce6a" providerId="LiveId" clId="{61D45EDB-0083-4978-B9C0-B1EC41C24AA9}" dt="2025-05-29T14:24:28.326" v="559" actId="1076"/>
          <ac:picMkLst>
            <pc:docMk/>
            <pc:sldMk cId="0" sldId="257"/>
            <ac:picMk id="14" creationId="{7ED2A440-CC24-7DAE-7F4D-E6926ED7F8AA}"/>
          </ac:picMkLst>
        </pc:picChg>
      </pc:sldChg>
      <pc:sldChg chg="addSp delSp modSp mod ord modTransition setBg">
        <pc:chgData name="Yasmin Lima" userId="0363c4e17e07ce6a" providerId="LiveId" clId="{61D45EDB-0083-4978-B9C0-B1EC41C24AA9}" dt="2025-06-07T15:56:21.366" v="17574"/>
        <pc:sldMkLst>
          <pc:docMk/>
          <pc:sldMk cId="0" sldId="258"/>
        </pc:sldMkLst>
        <pc:spChg chg="mod">
          <ac:chgData name="Yasmin Lima" userId="0363c4e17e07ce6a" providerId="LiveId" clId="{61D45EDB-0083-4978-B9C0-B1EC41C24AA9}" dt="2025-06-05T13:21:51.360" v="16604" actId="207"/>
          <ac:spMkLst>
            <pc:docMk/>
            <pc:sldMk cId="0" sldId="258"/>
            <ac:spMk id="2" creationId="{6BF596A1-1C7F-F426-3AF5-A644DB0DD233}"/>
          </ac:spMkLst>
        </pc:spChg>
        <pc:spChg chg="topLvl">
          <ac:chgData name="Yasmin Lima" userId="0363c4e17e07ce6a" providerId="LiveId" clId="{61D45EDB-0083-4978-B9C0-B1EC41C24AA9}" dt="2025-06-04T17:29:06.509" v="15558" actId="478"/>
          <ac:spMkLst>
            <pc:docMk/>
            <pc:sldMk cId="0" sldId="258"/>
            <ac:spMk id="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5T01:07:36.261" v="16137" actId="20577"/>
          <ac:spMkLst>
            <pc:docMk/>
            <pc:sldMk cId="0" sldId="258"/>
            <ac:spMk id="7" creationId="{00000000-0000-0000-0000-000000000000}"/>
          </ac:spMkLst>
        </pc:spChg>
        <pc:spChg chg="mod ord topLvl">
          <ac:chgData name="Yasmin Lima" userId="0363c4e17e07ce6a" providerId="LiveId" clId="{61D45EDB-0083-4978-B9C0-B1EC41C24AA9}" dt="2025-06-05T13:36:34.483" v="16674" actId="12789"/>
          <ac:spMkLst>
            <pc:docMk/>
            <pc:sldMk cId="0" sldId="258"/>
            <ac:spMk id="8" creationId="{00000000-0000-0000-0000-000000000000}"/>
          </ac:spMkLst>
        </pc:spChg>
        <pc:spChg chg="add mod ord">
          <ac:chgData name="Yasmin Lima" userId="0363c4e17e07ce6a" providerId="LiveId" clId="{61D45EDB-0083-4978-B9C0-B1EC41C24AA9}" dt="2025-06-05T01:06:12.261" v="16133" actId="12789"/>
          <ac:spMkLst>
            <pc:docMk/>
            <pc:sldMk cId="0" sldId="258"/>
            <ac:spMk id="11" creationId="{C104A681-C11D-FB94-F832-2608D78DB5FF}"/>
          </ac:spMkLst>
        </pc:spChg>
        <pc:spChg chg="add mod ord">
          <ac:chgData name="Yasmin Lima" userId="0363c4e17e07ce6a" providerId="LiveId" clId="{61D45EDB-0083-4978-B9C0-B1EC41C24AA9}" dt="2025-06-05T13:36:34.483" v="16674" actId="12789"/>
          <ac:spMkLst>
            <pc:docMk/>
            <pc:sldMk cId="0" sldId="258"/>
            <ac:spMk id="15" creationId="{E02433E4-245C-FA90-0DB9-DE9CDAB50430}"/>
          </ac:spMkLst>
        </pc:spChg>
        <pc:spChg chg="add mod">
          <ac:chgData name="Yasmin Lima" userId="0363c4e17e07ce6a" providerId="LiveId" clId="{61D45EDB-0083-4978-B9C0-B1EC41C24AA9}" dt="2025-06-04T17:33:46.120" v="15614"/>
          <ac:spMkLst>
            <pc:docMk/>
            <pc:sldMk cId="0" sldId="258"/>
            <ac:spMk id="17" creationId="{3925A7CF-A09D-514F-9BC7-2C43785022EF}"/>
          </ac:spMkLst>
        </pc:spChg>
        <pc:picChg chg="add mod ord modCrop">
          <ac:chgData name="Yasmin Lima" userId="0363c4e17e07ce6a" providerId="LiveId" clId="{61D45EDB-0083-4978-B9C0-B1EC41C24AA9}" dt="2025-06-05T01:14:21.852" v="16172" actId="167"/>
          <ac:picMkLst>
            <pc:docMk/>
            <pc:sldMk cId="0" sldId="258"/>
            <ac:picMk id="3" creationId="{199D3B68-6447-BF5A-48E8-E19C06A62A22}"/>
          </ac:picMkLst>
        </pc:picChg>
      </pc:sldChg>
      <pc:sldChg chg="addSp delSp modSp del mod ord">
        <pc:chgData name="Yasmin Lima" userId="0363c4e17e07ce6a" providerId="LiveId" clId="{61D45EDB-0083-4978-B9C0-B1EC41C24AA9}" dt="2025-06-01T14:00:29.315" v="5013" actId="2696"/>
        <pc:sldMkLst>
          <pc:docMk/>
          <pc:sldMk cId="0" sldId="259"/>
        </pc:sldMkLst>
      </pc:sldChg>
      <pc:sldChg chg="addSp delSp modSp mod ord modTransition">
        <pc:chgData name="Yasmin Lima" userId="0363c4e17e07ce6a" providerId="LiveId" clId="{61D45EDB-0083-4978-B9C0-B1EC41C24AA9}" dt="2025-06-07T15:56:21.366" v="17574"/>
        <pc:sldMkLst>
          <pc:docMk/>
          <pc:sldMk cId="0" sldId="260"/>
        </pc:sldMkLst>
        <pc:spChg chg="add mod">
          <ac:chgData name="Yasmin Lima" userId="0363c4e17e07ce6a" providerId="LiveId" clId="{61D45EDB-0083-4978-B9C0-B1EC41C24AA9}" dt="2025-06-04T02:41:46.666" v="14352"/>
          <ac:spMkLst>
            <pc:docMk/>
            <pc:sldMk cId="0" sldId="260"/>
            <ac:spMk id="6" creationId="{EF0447DE-A220-ADB9-1D04-C27C7952538A}"/>
          </ac:spMkLst>
        </pc:spChg>
        <pc:spChg chg="mod">
          <ac:chgData name="Yasmin Lima" userId="0363c4e17e07ce6a" providerId="LiveId" clId="{61D45EDB-0083-4978-B9C0-B1EC41C24AA9}" dt="2025-05-30T01:58:10.474" v="4379" actId="255"/>
          <ac:spMkLst>
            <pc:docMk/>
            <pc:sldMk cId="0" sldId="260"/>
            <ac:spMk id="7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1:39.201" v="16602" actId="207"/>
          <ac:spMkLst>
            <pc:docMk/>
            <pc:sldMk cId="0" sldId="260"/>
            <ac:spMk id="8" creationId="{BE31A765-F74F-84DE-22F0-AA135B9BAD72}"/>
          </ac:spMkLst>
        </pc:spChg>
        <pc:spChg chg="mod">
          <ac:chgData name="Yasmin Lima" userId="0363c4e17e07ce6a" providerId="LiveId" clId="{61D45EDB-0083-4978-B9C0-B1EC41C24AA9}" dt="2025-06-05T16:01:20.565" v="17271" actId="20577"/>
          <ac:spMkLst>
            <pc:docMk/>
            <pc:sldMk cId="0" sldId="260"/>
            <ac:spMk id="15" creationId="{00000000-0000-0000-0000-000000000000}"/>
          </ac:spMkLst>
        </pc:spChg>
        <pc:picChg chg="add mod modCrop">
          <ac:chgData name="Yasmin Lima" userId="0363c4e17e07ce6a" providerId="LiveId" clId="{61D45EDB-0083-4978-B9C0-B1EC41C24AA9}" dt="2025-05-29T14:22:31.059" v="548" actId="1076"/>
          <ac:picMkLst>
            <pc:docMk/>
            <pc:sldMk cId="0" sldId="260"/>
            <ac:picMk id="22" creationId="{522B3E5D-D5AC-BF30-9C0B-3F09934E71B0}"/>
          </ac:picMkLst>
        </pc:picChg>
      </pc:sldChg>
      <pc:sldChg chg="addSp delSp modSp del mod ord">
        <pc:chgData name="Yasmin Lima" userId="0363c4e17e07ce6a" providerId="LiveId" clId="{61D45EDB-0083-4978-B9C0-B1EC41C24AA9}" dt="2025-06-01T16:46:58.365" v="6410" actId="2696"/>
        <pc:sldMkLst>
          <pc:docMk/>
          <pc:sldMk cId="0" sldId="261"/>
        </pc:sldMkLst>
      </pc:sldChg>
      <pc:sldChg chg="addSp delSp modSp del mod ord">
        <pc:chgData name="Yasmin Lima" userId="0363c4e17e07ce6a" providerId="LiveId" clId="{61D45EDB-0083-4978-B9C0-B1EC41C24AA9}" dt="2025-06-02T03:20:22.182" v="9024" actId="2696"/>
        <pc:sldMkLst>
          <pc:docMk/>
          <pc:sldMk cId="0" sldId="262"/>
        </pc:sldMkLst>
      </pc:sldChg>
      <pc:sldChg chg="delSp modSp del mod ord">
        <pc:chgData name="Yasmin Lima" userId="0363c4e17e07ce6a" providerId="LiveId" clId="{61D45EDB-0083-4978-B9C0-B1EC41C24AA9}" dt="2025-06-01T15:38:01.377" v="5989" actId="2696"/>
        <pc:sldMkLst>
          <pc:docMk/>
          <pc:sldMk cId="0" sldId="263"/>
        </pc:sldMkLst>
      </pc:sldChg>
      <pc:sldChg chg="addSp delSp modSp del mod">
        <pc:chgData name="Yasmin Lima" userId="0363c4e17e07ce6a" providerId="LiveId" clId="{61D45EDB-0083-4978-B9C0-B1EC41C24AA9}" dt="2025-06-02T15:54:19.765" v="12585" actId="47"/>
        <pc:sldMkLst>
          <pc:docMk/>
          <pc:sldMk cId="0" sldId="264"/>
        </pc:sldMkLst>
      </pc:sldChg>
      <pc:sldChg chg="del">
        <pc:chgData name="Yasmin Lima" userId="0363c4e17e07ce6a" providerId="LiveId" clId="{61D45EDB-0083-4978-B9C0-B1EC41C24AA9}" dt="2025-06-02T15:54:21.449" v="12586" actId="47"/>
        <pc:sldMkLst>
          <pc:docMk/>
          <pc:sldMk cId="0" sldId="265"/>
        </pc:sldMkLst>
      </pc:sldChg>
      <pc:sldChg chg="addSp delSp modSp del mod ord">
        <pc:chgData name="Yasmin Lima" userId="0363c4e17e07ce6a" providerId="LiveId" clId="{61D45EDB-0083-4978-B9C0-B1EC41C24AA9}" dt="2025-06-03T12:50:59.437" v="12721" actId="2696"/>
        <pc:sldMkLst>
          <pc:docMk/>
          <pc:sldMk cId="0" sldId="266"/>
        </pc:sldMkLst>
      </pc:sldChg>
      <pc:sldChg chg="del ord">
        <pc:chgData name="Yasmin Lima" userId="0363c4e17e07ce6a" providerId="LiveId" clId="{61D45EDB-0083-4978-B9C0-B1EC41C24AA9}" dt="2025-05-29T20:43:41.781" v="3243" actId="2696"/>
        <pc:sldMkLst>
          <pc:docMk/>
          <pc:sldMk cId="0" sldId="267"/>
        </pc:sldMkLst>
      </pc:sldChg>
      <pc:sldChg chg="delSp modSp add del mod">
        <pc:chgData name="Yasmin Lima" userId="0363c4e17e07ce6a" providerId="LiveId" clId="{61D45EDB-0083-4978-B9C0-B1EC41C24AA9}" dt="2025-05-29T16:44:27.411" v="1282" actId="2696"/>
        <pc:sldMkLst>
          <pc:docMk/>
          <pc:sldMk cId="637435678" sldId="268"/>
        </pc:sldMkLst>
      </pc:sldChg>
      <pc:sldChg chg="addSp modSp add del mod">
        <pc:chgData name="Yasmin Lima" userId="0363c4e17e07ce6a" providerId="LiveId" clId="{61D45EDB-0083-4978-B9C0-B1EC41C24AA9}" dt="2025-06-01T14:00:31.892" v="5014" actId="2696"/>
        <pc:sldMkLst>
          <pc:docMk/>
          <pc:sldMk cId="1750789431" sldId="269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402527497" sldId="270"/>
        </pc:sldMkLst>
        <pc:spChg chg="mod">
          <ac:chgData name="Yasmin Lima" userId="0363c4e17e07ce6a" providerId="LiveId" clId="{61D45EDB-0083-4978-B9C0-B1EC41C24AA9}" dt="2025-06-04T00:16:36.355" v="13304" actId="2711"/>
          <ac:spMkLst>
            <pc:docMk/>
            <pc:sldMk cId="3402527497" sldId="270"/>
            <ac:spMk id="7" creationId="{40141563-6249-1E8F-E858-031DB76EFCD0}"/>
          </ac:spMkLst>
        </pc:spChg>
        <pc:spChg chg="mod">
          <ac:chgData name="Yasmin Lima" userId="0363c4e17e07ce6a" providerId="LiveId" clId="{61D45EDB-0083-4978-B9C0-B1EC41C24AA9}" dt="2025-06-05T13:22:10.445" v="16610" actId="207"/>
          <ac:spMkLst>
            <pc:docMk/>
            <pc:sldMk cId="3402527497" sldId="270"/>
            <ac:spMk id="9" creationId="{7B706186-AA7B-DF41-323A-99DAF72CD382}"/>
          </ac:spMkLst>
        </pc:spChg>
        <pc:spChg chg="mod">
          <ac:chgData name="Yasmin Lima" userId="0363c4e17e07ce6a" providerId="LiveId" clId="{61D45EDB-0083-4978-B9C0-B1EC41C24AA9}" dt="2025-06-04T03:03:44.540" v="14706" actId="552"/>
          <ac:spMkLst>
            <pc:docMk/>
            <pc:sldMk cId="3402527497" sldId="270"/>
            <ac:spMk id="11" creationId="{4893E207-3642-81E3-923E-6E40EB425863}"/>
          </ac:spMkLst>
        </pc:spChg>
        <pc:spChg chg="mod">
          <ac:chgData name="Yasmin Lima" userId="0363c4e17e07ce6a" providerId="LiveId" clId="{61D45EDB-0083-4978-B9C0-B1EC41C24AA9}" dt="2025-06-04T03:03:44.540" v="14706" actId="552"/>
          <ac:spMkLst>
            <pc:docMk/>
            <pc:sldMk cId="3402527497" sldId="270"/>
            <ac:spMk id="12" creationId="{7A04C652-68F7-AE25-D6F2-F9E3AB70F5E7}"/>
          </ac:spMkLst>
        </pc:spChg>
        <pc:spChg chg="mod">
          <ac:chgData name="Yasmin Lima" userId="0363c4e17e07ce6a" providerId="LiveId" clId="{61D45EDB-0083-4978-B9C0-B1EC41C24AA9}" dt="2025-06-04T03:03:41.271" v="14705" actId="552"/>
          <ac:spMkLst>
            <pc:docMk/>
            <pc:sldMk cId="3402527497" sldId="270"/>
            <ac:spMk id="14" creationId="{A4B2AC74-C701-E9AF-E025-7FBCA1DCDC6C}"/>
          </ac:spMkLst>
        </pc:spChg>
        <pc:spChg chg="add del mod">
          <ac:chgData name="Yasmin Lima" userId="0363c4e17e07ce6a" providerId="LiveId" clId="{61D45EDB-0083-4978-B9C0-B1EC41C24AA9}" dt="2025-06-03T23:47:38.785" v="12894" actId="14100"/>
          <ac:spMkLst>
            <pc:docMk/>
            <pc:sldMk cId="3402527497" sldId="270"/>
            <ac:spMk id="15" creationId="{3AE79B8A-E41B-CD71-C75D-FB4A491ADA15}"/>
          </ac:spMkLst>
        </pc:spChg>
        <pc:spChg chg="mod">
          <ac:chgData name="Yasmin Lima" userId="0363c4e17e07ce6a" providerId="LiveId" clId="{61D45EDB-0083-4978-B9C0-B1EC41C24AA9}" dt="2025-06-04T03:03:41.271" v="14705" actId="552"/>
          <ac:spMkLst>
            <pc:docMk/>
            <pc:sldMk cId="3402527497" sldId="270"/>
            <ac:spMk id="16" creationId="{473893D9-5328-EA27-7E25-2C7AB6A40FE2}"/>
          </ac:spMkLst>
        </pc:spChg>
        <pc:spChg chg="add mod">
          <ac:chgData name="Yasmin Lima" userId="0363c4e17e07ce6a" providerId="LiveId" clId="{61D45EDB-0083-4978-B9C0-B1EC41C24AA9}" dt="2025-06-04T02:42:18.615" v="14360"/>
          <ac:spMkLst>
            <pc:docMk/>
            <pc:sldMk cId="3402527497" sldId="270"/>
            <ac:spMk id="18" creationId="{FADEF514-20C3-B681-FFAD-464CFE141272}"/>
          </ac:spMkLst>
        </pc:spChg>
        <pc:spChg chg="add mod">
          <ac:chgData name="Yasmin Lima" userId="0363c4e17e07ce6a" providerId="LiveId" clId="{61D45EDB-0083-4978-B9C0-B1EC41C24AA9}" dt="2025-06-04T02:45:05.972" v="14428"/>
          <ac:spMkLst>
            <pc:docMk/>
            <pc:sldMk cId="3402527497" sldId="270"/>
            <ac:spMk id="19" creationId="{3553393A-47F8-288B-5776-19A2FB5C5779}"/>
          </ac:spMkLst>
        </pc:spChg>
        <pc:spChg chg="add mod">
          <ac:chgData name="Yasmin Lima" userId="0363c4e17e07ce6a" providerId="LiveId" clId="{61D45EDB-0083-4978-B9C0-B1EC41C24AA9}" dt="2025-06-04T03:03:30.193" v="14703" actId="12789"/>
          <ac:spMkLst>
            <pc:docMk/>
            <pc:sldMk cId="3402527497" sldId="270"/>
            <ac:spMk id="22" creationId="{EE4E0104-F85F-5EBB-F772-9AEA6B01B3BB}"/>
          </ac:spMkLst>
        </pc:spChg>
        <pc:grpChg chg="add mod">
          <ac:chgData name="Yasmin Lima" userId="0363c4e17e07ce6a" providerId="LiveId" clId="{61D45EDB-0083-4978-B9C0-B1EC41C24AA9}" dt="2025-06-04T03:03:30.193" v="14703" actId="12789"/>
          <ac:grpSpMkLst>
            <pc:docMk/>
            <pc:sldMk cId="3402527497" sldId="270"/>
            <ac:grpSpMk id="8" creationId="{04F89E91-7E80-0A49-E61C-492EA2EB6C63}"/>
          </ac:grpSpMkLst>
        </pc:grpChg>
        <pc:grpChg chg="add mod">
          <ac:chgData name="Yasmin Lima" userId="0363c4e17e07ce6a" providerId="LiveId" clId="{61D45EDB-0083-4978-B9C0-B1EC41C24AA9}" dt="2025-06-04T03:03:30.193" v="14703" actId="12789"/>
          <ac:grpSpMkLst>
            <pc:docMk/>
            <pc:sldMk cId="3402527497" sldId="270"/>
            <ac:grpSpMk id="13" creationId="{C5004442-B29B-C4A1-3132-9B5809925772}"/>
          </ac:grpSpMkLst>
        </pc:grpChg>
        <pc:picChg chg="add mod modCrop">
          <ac:chgData name="Yasmin Lima" userId="0363c4e17e07ce6a" providerId="LiveId" clId="{61D45EDB-0083-4978-B9C0-B1EC41C24AA9}" dt="2025-06-04T03:03:29.413" v="14702" actId="732"/>
          <ac:picMkLst>
            <pc:docMk/>
            <pc:sldMk cId="3402527497" sldId="270"/>
            <ac:picMk id="6" creationId="{B6615907-BBFF-DC28-8A6B-DE85406766DB}"/>
          </ac:picMkLst>
        </pc:picChg>
      </pc:sldChg>
      <pc:sldChg chg="addSp delSp modSp add del mod ord">
        <pc:chgData name="Yasmin Lima" userId="0363c4e17e07ce6a" providerId="LiveId" clId="{61D45EDB-0083-4978-B9C0-B1EC41C24AA9}" dt="2025-06-01T14:27:25.946" v="5339" actId="2696"/>
        <pc:sldMkLst>
          <pc:docMk/>
          <pc:sldMk cId="4039974893" sldId="271"/>
        </pc:sldMkLst>
      </pc:sldChg>
      <pc:sldChg chg="addSp delSp modSp add del mod ord">
        <pc:chgData name="Yasmin Lima" userId="0363c4e17e07ce6a" providerId="LiveId" clId="{61D45EDB-0083-4978-B9C0-B1EC41C24AA9}" dt="2025-06-01T14:27:28.139" v="5340" actId="2696"/>
        <pc:sldMkLst>
          <pc:docMk/>
          <pc:sldMk cId="501619352" sldId="272"/>
        </pc:sldMkLst>
      </pc:sldChg>
      <pc:sldChg chg="addSp modSp add del mod ord">
        <pc:chgData name="Yasmin Lima" userId="0363c4e17e07ce6a" providerId="LiveId" clId="{61D45EDB-0083-4978-B9C0-B1EC41C24AA9}" dt="2025-06-01T14:27:30.077" v="5341" actId="2696"/>
        <pc:sldMkLst>
          <pc:docMk/>
          <pc:sldMk cId="4068249365" sldId="273"/>
        </pc:sldMkLst>
      </pc:sldChg>
      <pc:sldChg chg="addSp delSp modSp add del mod ord modTransition">
        <pc:chgData name="Yasmin Lima" userId="0363c4e17e07ce6a" providerId="LiveId" clId="{61D45EDB-0083-4978-B9C0-B1EC41C24AA9}" dt="2025-06-13T18:02:07.469" v="17622" actId="2696"/>
        <pc:sldMkLst>
          <pc:docMk/>
          <pc:sldMk cId="2776088843" sldId="274"/>
        </pc:sldMkLst>
        <pc:picChg chg="add del mod topLvl modCrop">
          <ac:chgData name="Yasmin Lima" userId="0363c4e17e07ce6a" providerId="LiveId" clId="{61D45EDB-0083-4978-B9C0-B1EC41C24AA9}" dt="2025-06-13T18:00:47.221" v="17608" actId="478"/>
          <ac:picMkLst>
            <pc:docMk/>
            <pc:sldMk cId="2776088843" sldId="274"/>
            <ac:picMk id="14" creationId="{CA2D95F6-F046-2E12-F25E-AEB110709E54}"/>
          </ac:picMkLst>
        </pc:picChg>
      </pc:sldChg>
      <pc:sldChg chg="addSp delSp modSp add del mod">
        <pc:chgData name="Yasmin Lima" userId="0363c4e17e07ce6a" providerId="LiveId" clId="{61D45EDB-0083-4978-B9C0-B1EC41C24AA9}" dt="2025-06-01T18:24:08.409" v="7689" actId="2696"/>
        <pc:sldMkLst>
          <pc:docMk/>
          <pc:sldMk cId="156313948" sldId="275"/>
        </pc:sldMkLst>
      </pc:sldChg>
      <pc:sldChg chg="addSp delSp modSp add del mod ord">
        <pc:chgData name="Yasmin Lima" userId="0363c4e17e07ce6a" providerId="LiveId" clId="{61D45EDB-0083-4978-B9C0-B1EC41C24AA9}" dt="2025-06-01T18:24:10.465" v="7690" actId="2696"/>
        <pc:sldMkLst>
          <pc:docMk/>
          <pc:sldMk cId="2119331211" sldId="276"/>
        </pc:sldMkLst>
      </pc:sldChg>
      <pc:sldChg chg="modSp add del mod">
        <pc:chgData name="Yasmin Lima" userId="0363c4e17e07ce6a" providerId="LiveId" clId="{61D45EDB-0083-4978-B9C0-B1EC41C24AA9}" dt="2025-05-29T19:14:03.120" v="2311" actId="2696"/>
        <pc:sldMkLst>
          <pc:docMk/>
          <pc:sldMk cId="3679087795" sldId="276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808518790" sldId="277"/>
        </pc:sldMkLst>
        <pc:spChg chg="add del mod topLvl">
          <ac:chgData name="Yasmin Lima" userId="0363c4e17e07ce6a" providerId="LiveId" clId="{61D45EDB-0083-4978-B9C0-B1EC41C24AA9}" dt="2025-06-04T02:03:44.438" v="13963" actId="1076"/>
          <ac:spMkLst>
            <pc:docMk/>
            <pc:sldMk cId="3808518790" sldId="277"/>
            <ac:spMk id="3" creationId="{07C1C3F9-83DB-4911-C3FE-273A2C5B578E}"/>
          </ac:spMkLst>
        </pc:spChg>
        <pc:spChg chg="add mod">
          <ac:chgData name="Yasmin Lima" userId="0363c4e17e07ce6a" providerId="LiveId" clId="{61D45EDB-0083-4978-B9C0-B1EC41C24AA9}" dt="2025-06-04T02:40:16.118" v="14329"/>
          <ac:spMkLst>
            <pc:docMk/>
            <pc:sldMk cId="3808518790" sldId="277"/>
            <ac:spMk id="4" creationId="{CB6D13CF-4F9E-9B85-6E50-908880CAAB03}"/>
          </ac:spMkLst>
        </pc:spChg>
        <pc:spChg chg="add mod">
          <ac:chgData name="Yasmin Lima" userId="0363c4e17e07ce6a" providerId="LiveId" clId="{61D45EDB-0083-4978-B9C0-B1EC41C24AA9}" dt="2025-06-04T02:42:57.348" v="14380"/>
          <ac:spMkLst>
            <pc:docMk/>
            <pc:sldMk cId="3808518790" sldId="277"/>
            <ac:spMk id="5" creationId="{4740C7FC-0B28-9EBA-3F4E-BF0BC2E51EE3}"/>
          </ac:spMkLst>
        </pc:spChg>
        <pc:spChg chg="mod">
          <ac:chgData name="Yasmin Lima" userId="0363c4e17e07ce6a" providerId="LiveId" clId="{61D45EDB-0083-4978-B9C0-B1EC41C24AA9}" dt="2025-06-05T13:23:19.045" v="16629" actId="207"/>
          <ac:spMkLst>
            <pc:docMk/>
            <pc:sldMk cId="3808518790" sldId="277"/>
            <ac:spMk id="7" creationId="{4141DD77-8C1A-39CF-8792-2EE0D7FC3F85}"/>
          </ac:spMkLst>
        </pc:spChg>
        <pc:picChg chg="add mod">
          <ac:chgData name="Yasmin Lima" userId="0363c4e17e07ce6a" providerId="LiveId" clId="{61D45EDB-0083-4978-B9C0-B1EC41C24AA9}" dt="2025-06-05T12:44:40.677" v="16477" actId="12789"/>
          <ac:picMkLst>
            <pc:docMk/>
            <pc:sldMk cId="3808518790" sldId="277"/>
            <ac:picMk id="8" creationId="{A5F33393-CEF6-F422-B56D-26A6484E209A}"/>
          </ac:picMkLst>
        </pc:picChg>
      </pc:sldChg>
      <pc:sldChg chg="addSp delSp modSp add del mod ord modTransition">
        <pc:chgData name="Yasmin Lima" userId="0363c4e17e07ce6a" providerId="LiveId" clId="{61D45EDB-0083-4978-B9C0-B1EC41C24AA9}" dt="2025-06-07T15:56:21.366" v="17574"/>
        <pc:sldMkLst>
          <pc:docMk/>
          <pc:sldMk cId="3683628446" sldId="278"/>
        </pc:sldMkLst>
        <pc:spChg chg="add mod topLvl">
          <ac:chgData name="Yasmin Lima" userId="0363c4e17e07ce6a" providerId="LiveId" clId="{61D45EDB-0083-4978-B9C0-B1EC41C24AA9}" dt="2025-06-05T12:48:21.558" v="16538" actId="12789"/>
          <ac:spMkLst>
            <pc:docMk/>
            <pc:sldMk cId="3683628446" sldId="278"/>
            <ac:spMk id="3" creationId="{1A8EFAA4-8D38-2014-973F-F8FC39769BAD}"/>
          </ac:spMkLst>
        </pc:spChg>
        <pc:spChg chg="add mod">
          <ac:chgData name="Yasmin Lima" userId="0363c4e17e07ce6a" providerId="LiveId" clId="{61D45EDB-0083-4978-B9C0-B1EC41C24AA9}" dt="2025-06-04T02:40:03.351" v="14320"/>
          <ac:spMkLst>
            <pc:docMk/>
            <pc:sldMk cId="3683628446" sldId="278"/>
            <ac:spMk id="4" creationId="{412BAEFC-98AA-3516-5D66-B0AF6888B3BB}"/>
          </ac:spMkLst>
        </pc:spChg>
        <pc:spChg chg="add mod">
          <ac:chgData name="Yasmin Lima" userId="0363c4e17e07ce6a" providerId="LiveId" clId="{61D45EDB-0083-4978-B9C0-B1EC41C24AA9}" dt="2025-06-04T02:43:06.457" v="14388"/>
          <ac:spMkLst>
            <pc:docMk/>
            <pc:sldMk cId="3683628446" sldId="278"/>
            <ac:spMk id="5" creationId="{23A561D8-BDE9-6CAE-3FE9-1DA1E96BA430}"/>
          </ac:spMkLst>
        </pc:spChg>
        <pc:spChg chg="mod">
          <ac:chgData name="Yasmin Lima" userId="0363c4e17e07ce6a" providerId="LiveId" clId="{61D45EDB-0083-4978-B9C0-B1EC41C24AA9}" dt="2025-06-05T13:23:30.199" v="16633" actId="207"/>
          <ac:spMkLst>
            <pc:docMk/>
            <pc:sldMk cId="3683628446" sldId="278"/>
            <ac:spMk id="7" creationId="{385E5E63-DE0A-28E7-9955-0CBCFFB9DA8A}"/>
          </ac:spMkLst>
        </pc:spChg>
        <pc:picChg chg="add mod">
          <ac:chgData name="Yasmin Lima" userId="0363c4e17e07ce6a" providerId="LiveId" clId="{61D45EDB-0083-4978-B9C0-B1EC41C24AA9}" dt="2025-06-05T12:48:21.558" v="16538" actId="12789"/>
          <ac:picMkLst>
            <pc:docMk/>
            <pc:sldMk cId="3683628446" sldId="278"/>
            <ac:picMk id="9" creationId="{662217F9-E556-BA36-C9A8-4EC20D36300B}"/>
          </ac:picMkLst>
        </pc:picChg>
      </pc:sldChg>
      <pc:sldChg chg="add del ord">
        <pc:chgData name="Yasmin Lima" userId="0363c4e17e07ce6a" providerId="LiveId" clId="{61D45EDB-0083-4978-B9C0-B1EC41C24AA9}" dt="2025-05-29T19:48:48.620" v="2552" actId="2696"/>
        <pc:sldMkLst>
          <pc:docMk/>
          <pc:sldMk cId="10705394" sldId="279"/>
        </pc:sldMkLst>
      </pc:sldChg>
      <pc:sldChg chg="modSp add del mod ord">
        <pc:chgData name="Yasmin Lima" userId="0363c4e17e07ce6a" providerId="LiveId" clId="{61D45EDB-0083-4978-B9C0-B1EC41C24AA9}" dt="2025-06-01T18:24:51.278" v="7695" actId="47"/>
        <pc:sldMkLst>
          <pc:docMk/>
          <pc:sldMk cId="122466270" sldId="279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4216756342" sldId="280"/>
        </pc:sldMkLst>
        <pc:spChg chg="add mod">
          <ac:chgData name="Yasmin Lima" userId="0363c4e17e07ce6a" providerId="LiveId" clId="{61D45EDB-0083-4978-B9C0-B1EC41C24AA9}" dt="2025-06-04T02:09:50.376" v="14003" actId="12789"/>
          <ac:spMkLst>
            <pc:docMk/>
            <pc:sldMk cId="4216756342" sldId="280"/>
            <ac:spMk id="2" creationId="{891557F5-7DDD-0BC0-A7D1-A77B80140C83}"/>
          </ac:spMkLst>
        </pc:spChg>
        <pc:spChg chg="add mod">
          <ac:chgData name="Yasmin Lima" userId="0363c4e17e07ce6a" providerId="LiveId" clId="{61D45EDB-0083-4978-B9C0-B1EC41C24AA9}" dt="2025-06-04T02:40:00.839" v="14318"/>
          <ac:spMkLst>
            <pc:docMk/>
            <pc:sldMk cId="4216756342" sldId="280"/>
            <ac:spMk id="4" creationId="{C946B4F2-9F69-FA5B-8276-7A6F860631E8}"/>
          </ac:spMkLst>
        </pc:spChg>
        <pc:spChg chg="add mod">
          <ac:chgData name="Yasmin Lima" userId="0363c4e17e07ce6a" providerId="LiveId" clId="{61D45EDB-0083-4978-B9C0-B1EC41C24AA9}" dt="2025-06-04T02:43:08.566" v="14390"/>
          <ac:spMkLst>
            <pc:docMk/>
            <pc:sldMk cId="4216756342" sldId="280"/>
            <ac:spMk id="5" creationId="{45545FAC-6FD7-7558-FEEE-F26086E589BB}"/>
          </ac:spMkLst>
        </pc:spChg>
        <pc:spChg chg="mod">
          <ac:chgData name="Yasmin Lima" userId="0363c4e17e07ce6a" providerId="LiveId" clId="{61D45EDB-0083-4978-B9C0-B1EC41C24AA9}" dt="2025-06-05T13:23:32.988" v="16634" actId="207"/>
          <ac:spMkLst>
            <pc:docMk/>
            <pc:sldMk cId="4216756342" sldId="280"/>
            <ac:spMk id="7" creationId="{6BAB58D2-7009-F79A-5E85-A7FE850080E0}"/>
          </ac:spMkLst>
        </pc:spChg>
        <pc:picChg chg="add mod">
          <ac:chgData name="Yasmin Lima" userId="0363c4e17e07ce6a" providerId="LiveId" clId="{61D45EDB-0083-4978-B9C0-B1EC41C24AA9}" dt="2025-06-05T12:48:48.748" v="16545" actId="12789"/>
          <ac:picMkLst>
            <pc:docMk/>
            <pc:sldMk cId="4216756342" sldId="280"/>
            <ac:picMk id="9" creationId="{8546FFF4-3752-2CFB-8012-3D04E945A8E8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124196333" sldId="281"/>
        </pc:sldMkLst>
        <pc:spChg chg="add mod topLvl">
          <ac:chgData name="Yasmin Lima" userId="0363c4e17e07ce6a" providerId="LiveId" clId="{61D45EDB-0083-4978-B9C0-B1EC41C24AA9}" dt="2025-06-05T12:51:13.047" v="16580" actId="12789"/>
          <ac:spMkLst>
            <pc:docMk/>
            <pc:sldMk cId="3124196333" sldId="281"/>
            <ac:spMk id="2" creationId="{8BD09348-DB4D-BB41-A313-BE9F4651BE13}"/>
          </ac:spMkLst>
        </pc:spChg>
        <pc:spChg chg="add mod">
          <ac:chgData name="Yasmin Lima" userId="0363c4e17e07ce6a" providerId="LiveId" clId="{61D45EDB-0083-4978-B9C0-B1EC41C24AA9}" dt="2025-06-04T02:39:51.265" v="14312"/>
          <ac:spMkLst>
            <pc:docMk/>
            <pc:sldMk cId="3124196333" sldId="281"/>
            <ac:spMk id="4" creationId="{A0022DB4-0AF7-B88D-8848-ECB78C68DBA5}"/>
          </ac:spMkLst>
        </pc:spChg>
        <pc:spChg chg="add mod">
          <ac:chgData name="Yasmin Lima" userId="0363c4e17e07ce6a" providerId="LiveId" clId="{61D45EDB-0083-4978-B9C0-B1EC41C24AA9}" dt="2025-06-04T02:43:22.240" v="14396"/>
          <ac:spMkLst>
            <pc:docMk/>
            <pc:sldMk cId="3124196333" sldId="281"/>
            <ac:spMk id="5" creationId="{4FF3D9EC-057D-2963-4C17-BDE1C59E1299}"/>
          </ac:spMkLst>
        </pc:spChg>
        <pc:spChg chg="mod">
          <ac:chgData name="Yasmin Lima" userId="0363c4e17e07ce6a" providerId="LiveId" clId="{61D45EDB-0083-4978-B9C0-B1EC41C24AA9}" dt="2025-06-05T13:23:41.014" v="16637" actId="207"/>
          <ac:spMkLst>
            <pc:docMk/>
            <pc:sldMk cId="3124196333" sldId="281"/>
            <ac:spMk id="7" creationId="{1347BAE7-3959-6E6D-235F-6AE431689ED0}"/>
          </ac:spMkLst>
        </pc:spChg>
        <pc:picChg chg="add mod">
          <ac:chgData name="Yasmin Lima" userId="0363c4e17e07ce6a" providerId="LiveId" clId="{61D45EDB-0083-4978-B9C0-B1EC41C24AA9}" dt="2025-06-05T12:51:13.047" v="16580" actId="12789"/>
          <ac:picMkLst>
            <pc:docMk/>
            <pc:sldMk cId="3124196333" sldId="281"/>
            <ac:picMk id="11" creationId="{076E4C87-68A9-FE0A-5DA3-F0BABC483C51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4067911168" sldId="282"/>
        </pc:sldMkLst>
        <pc:spChg chg="add mod">
          <ac:chgData name="Yasmin Lima" userId="0363c4e17e07ce6a" providerId="LiveId" clId="{61D45EDB-0083-4978-B9C0-B1EC41C24AA9}" dt="2025-06-04T02:39:46.072" v="14310"/>
          <ac:spMkLst>
            <pc:docMk/>
            <pc:sldMk cId="4067911168" sldId="282"/>
            <ac:spMk id="3" creationId="{103C7023-85E5-F20B-6DDB-F8F52027EBD0}"/>
          </ac:spMkLst>
        </pc:spChg>
        <pc:spChg chg="add mod">
          <ac:chgData name="Yasmin Lima" userId="0363c4e17e07ce6a" providerId="LiveId" clId="{61D45EDB-0083-4978-B9C0-B1EC41C24AA9}" dt="2025-06-04T02:43:24.361" v="14398"/>
          <ac:spMkLst>
            <pc:docMk/>
            <pc:sldMk cId="4067911168" sldId="282"/>
            <ac:spMk id="4" creationId="{92AB91E8-FA38-5D8D-A2FB-CBB6690E7A19}"/>
          </ac:spMkLst>
        </pc:spChg>
        <pc:spChg chg="mod">
          <ac:chgData name="Yasmin Lima" userId="0363c4e17e07ce6a" providerId="LiveId" clId="{61D45EDB-0083-4978-B9C0-B1EC41C24AA9}" dt="2025-06-05T13:23:43.471" v="16638" actId="207"/>
          <ac:spMkLst>
            <pc:docMk/>
            <pc:sldMk cId="4067911168" sldId="282"/>
            <ac:spMk id="5" creationId="{E1B72324-F8CA-68D4-BC10-E3B9ACE82164}"/>
          </ac:spMkLst>
        </pc:spChg>
        <pc:spChg chg="add mod topLvl">
          <ac:chgData name="Yasmin Lima" userId="0363c4e17e07ce6a" providerId="LiveId" clId="{61D45EDB-0083-4978-B9C0-B1EC41C24AA9}" dt="2025-06-05T12:51:35.253" v="16590" actId="12789"/>
          <ac:spMkLst>
            <pc:docMk/>
            <pc:sldMk cId="4067911168" sldId="282"/>
            <ac:spMk id="7" creationId="{B928EEBD-05F4-5BE3-31F5-43DB18E4C2ED}"/>
          </ac:spMkLst>
        </pc:spChg>
        <pc:picChg chg="add mod">
          <ac:chgData name="Yasmin Lima" userId="0363c4e17e07ce6a" providerId="LiveId" clId="{61D45EDB-0083-4978-B9C0-B1EC41C24AA9}" dt="2025-06-05T12:51:35.253" v="16590" actId="12789"/>
          <ac:picMkLst>
            <pc:docMk/>
            <pc:sldMk cId="4067911168" sldId="282"/>
            <ac:picMk id="9" creationId="{CF5DDDA6-66C7-1EC9-3AAB-C13E84D0D290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629086929" sldId="283"/>
        </pc:sldMkLst>
        <pc:spChg chg="mod">
          <ac:chgData name="Yasmin Lima" userId="0363c4e17e07ce6a" providerId="LiveId" clId="{61D45EDB-0083-4978-B9C0-B1EC41C24AA9}" dt="2025-06-04T02:13:15.505" v="14028" actId="1076"/>
          <ac:spMkLst>
            <pc:docMk/>
            <pc:sldMk cId="3629086929" sldId="283"/>
            <ac:spMk id="2" creationId="{3576AEDF-7317-B0AA-709D-87B974EEE35C}"/>
          </ac:spMkLst>
        </pc:spChg>
        <pc:spChg chg="mod">
          <ac:chgData name="Yasmin Lima" userId="0363c4e17e07ce6a" providerId="LiveId" clId="{61D45EDB-0083-4978-B9C0-B1EC41C24AA9}" dt="2025-06-05T13:23:47.268" v="16639" actId="207"/>
          <ac:spMkLst>
            <pc:docMk/>
            <pc:sldMk cId="3629086929" sldId="283"/>
            <ac:spMk id="7" creationId="{4393AFC8-9D89-141C-2263-CF8323DBFA87}"/>
          </ac:spMkLst>
        </pc:spChg>
        <pc:spChg chg="mod">
          <ac:chgData name="Yasmin Lima" userId="0363c4e17e07ce6a" providerId="LiveId" clId="{61D45EDB-0083-4978-B9C0-B1EC41C24AA9}" dt="2025-06-04T02:13:20.198" v="14030" actId="14100"/>
          <ac:spMkLst>
            <pc:docMk/>
            <pc:sldMk cId="3629086929" sldId="283"/>
            <ac:spMk id="8" creationId="{058C6CF6-677C-A27C-EFB6-F621559C66E6}"/>
          </ac:spMkLst>
        </pc:spChg>
        <pc:spChg chg="add mod">
          <ac:chgData name="Yasmin Lima" userId="0363c4e17e07ce6a" providerId="LiveId" clId="{61D45EDB-0083-4978-B9C0-B1EC41C24AA9}" dt="2025-06-04T02:13:22.147" v="14031" actId="1076"/>
          <ac:spMkLst>
            <pc:docMk/>
            <pc:sldMk cId="3629086929" sldId="283"/>
            <ac:spMk id="9" creationId="{D34C3C38-9289-6130-1A29-AEC4C74C4442}"/>
          </ac:spMkLst>
        </pc:spChg>
        <pc:picChg chg="add mod modCrop">
          <ac:chgData name="Yasmin Lima" userId="0363c4e17e07ce6a" providerId="LiveId" clId="{61D45EDB-0083-4978-B9C0-B1EC41C24AA9}" dt="2025-06-02T15:19:04.672" v="12293" actId="1037"/>
          <ac:picMkLst>
            <pc:docMk/>
            <pc:sldMk cId="3629086929" sldId="283"/>
            <ac:picMk id="12" creationId="{B635819C-8B1F-AC38-0079-0B898383E868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13T23:01:46.170" v="18435" actId="1076"/>
        <pc:sldMkLst>
          <pc:docMk/>
          <pc:sldMk cId="1354254287" sldId="284"/>
        </pc:sldMkLst>
        <pc:spChg chg="add mod">
          <ac:chgData name="Yasmin Lima" userId="0363c4e17e07ce6a" providerId="LiveId" clId="{61D45EDB-0083-4978-B9C0-B1EC41C24AA9}" dt="2025-06-13T23:01:46.170" v="18435" actId="1076"/>
          <ac:spMkLst>
            <pc:docMk/>
            <pc:sldMk cId="1354254287" sldId="284"/>
            <ac:spMk id="2" creationId="{9068BBD7-923B-5699-7355-F716C6465356}"/>
          </ac:spMkLst>
        </pc:spChg>
        <pc:spChg chg="add mod">
          <ac:chgData name="Yasmin Lima" userId="0363c4e17e07ce6a" providerId="LiveId" clId="{61D45EDB-0083-4978-B9C0-B1EC41C24AA9}" dt="2025-06-04T02:39:33.952" v="14303"/>
          <ac:spMkLst>
            <pc:docMk/>
            <pc:sldMk cId="1354254287" sldId="284"/>
            <ac:spMk id="4" creationId="{1B02CDED-0E87-6206-77E3-A908D9C1F6AE}"/>
          </ac:spMkLst>
        </pc:spChg>
        <pc:spChg chg="mod">
          <ac:chgData name="Yasmin Lima" userId="0363c4e17e07ce6a" providerId="LiveId" clId="{61D45EDB-0083-4978-B9C0-B1EC41C24AA9}" dt="2025-06-05T13:23:58.081" v="16643" actId="207"/>
          <ac:spMkLst>
            <pc:docMk/>
            <pc:sldMk cId="1354254287" sldId="284"/>
            <ac:spMk id="5" creationId="{E05843C1-6445-4574-18F8-82CEAD13457D}"/>
          </ac:spMkLst>
        </pc:spChg>
        <pc:spChg chg="add mod">
          <ac:chgData name="Yasmin Lima" userId="0363c4e17e07ce6a" providerId="LiveId" clId="{61D45EDB-0083-4978-B9C0-B1EC41C24AA9}" dt="2025-06-04T02:43:28.391" v="14399"/>
          <ac:spMkLst>
            <pc:docMk/>
            <pc:sldMk cId="1354254287" sldId="284"/>
            <ac:spMk id="6" creationId="{F53808ED-ED00-74C0-34E2-5DF0ADF1B32C}"/>
          </ac:spMkLst>
        </pc:spChg>
        <pc:picChg chg="add mod">
          <ac:chgData name="Yasmin Lima" userId="0363c4e17e07ce6a" providerId="LiveId" clId="{61D45EDB-0083-4978-B9C0-B1EC41C24AA9}" dt="2025-06-13T23:01:44.159" v="18434" actId="1076"/>
          <ac:picMkLst>
            <pc:docMk/>
            <pc:sldMk cId="1354254287" sldId="284"/>
            <ac:picMk id="7" creationId="{F25399DD-A05E-C80D-AB7E-54178D7FB1B8}"/>
          </ac:picMkLst>
        </pc:picChg>
        <pc:picChg chg="add del mod">
          <ac:chgData name="Yasmin Lima" userId="0363c4e17e07ce6a" providerId="LiveId" clId="{61D45EDB-0083-4978-B9C0-B1EC41C24AA9}" dt="2025-06-13T23:01:27.969" v="18426" actId="478"/>
          <ac:picMkLst>
            <pc:docMk/>
            <pc:sldMk cId="1354254287" sldId="284"/>
            <ac:picMk id="8" creationId="{703C7D69-1FBC-8BD4-E22A-CC81ABFC1229}"/>
          </ac:picMkLst>
        </pc:picChg>
      </pc:sldChg>
      <pc:sldChg chg="addSp delSp modSp add del mod">
        <pc:chgData name="Yasmin Lima" userId="0363c4e17e07ce6a" providerId="LiveId" clId="{61D45EDB-0083-4978-B9C0-B1EC41C24AA9}" dt="2025-05-29T20:15:10.364" v="2863" actId="47"/>
        <pc:sldMkLst>
          <pc:docMk/>
          <pc:sldMk cId="656847249" sldId="285"/>
        </pc:sldMkLst>
      </pc:sldChg>
      <pc:sldChg chg="addSp delSp modSp add del mod ord">
        <pc:chgData name="Yasmin Lima" userId="0363c4e17e07ce6a" providerId="LiveId" clId="{61D45EDB-0083-4978-B9C0-B1EC41C24AA9}" dt="2025-06-01T18:55:31.872" v="8079" actId="2696"/>
        <pc:sldMkLst>
          <pc:docMk/>
          <pc:sldMk cId="963272649" sldId="286"/>
        </pc:sldMkLst>
      </pc:sldChg>
      <pc:sldChg chg="addSp delSp modSp add del mod">
        <pc:chgData name="Yasmin Lima" userId="0363c4e17e07ce6a" providerId="LiveId" clId="{61D45EDB-0083-4978-B9C0-B1EC41C24AA9}" dt="2025-06-01T18:55:39.354" v="8080" actId="2696"/>
        <pc:sldMkLst>
          <pc:docMk/>
          <pc:sldMk cId="2505720308" sldId="287"/>
        </pc:sldMkLst>
      </pc:sldChg>
      <pc:sldChg chg="addSp delSp modSp add del mod">
        <pc:chgData name="Yasmin Lima" userId="0363c4e17e07ce6a" providerId="LiveId" clId="{61D45EDB-0083-4978-B9C0-B1EC41C24AA9}" dt="2025-06-01T18:55:47.344" v="8081" actId="2696"/>
        <pc:sldMkLst>
          <pc:docMk/>
          <pc:sldMk cId="1249095051" sldId="288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672595004" sldId="289"/>
        </pc:sldMkLst>
        <pc:spChg chg="add mod topLvl">
          <ac:chgData name="Yasmin Lima" userId="0363c4e17e07ce6a" providerId="LiveId" clId="{61D45EDB-0083-4978-B9C0-B1EC41C24AA9}" dt="2025-06-04T02:35:13.036" v="14257" actId="12789"/>
          <ac:spMkLst>
            <pc:docMk/>
            <pc:sldMk cId="672595004" sldId="289"/>
            <ac:spMk id="3" creationId="{89F6A0EB-C342-44C3-7825-DC37133E25A9}"/>
          </ac:spMkLst>
        </pc:spChg>
        <pc:spChg chg="add mod">
          <ac:chgData name="Yasmin Lima" userId="0363c4e17e07ce6a" providerId="LiveId" clId="{61D45EDB-0083-4978-B9C0-B1EC41C24AA9}" dt="2025-06-04T02:39:02.726" v="14290"/>
          <ac:spMkLst>
            <pc:docMk/>
            <pc:sldMk cId="672595004" sldId="289"/>
            <ac:spMk id="4" creationId="{750F60EB-5FD2-CD88-8B5E-62277C67D3E2}"/>
          </ac:spMkLst>
        </pc:spChg>
        <pc:spChg chg="add mod">
          <ac:chgData name="Yasmin Lima" userId="0363c4e17e07ce6a" providerId="LiveId" clId="{61D45EDB-0083-4978-B9C0-B1EC41C24AA9}" dt="2025-06-04T02:43:51.120" v="14413"/>
          <ac:spMkLst>
            <pc:docMk/>
            <pc:sldMk cId="672595004" sldId="289"/>
            <ac:spMk id="5" creationId="{7D56B049-BD7B-2635-3AC8-3A5D9645D41E}"/>
          </ac:spMkLst>
        </pc:spChg>
        <pc:spChg chg="mod">
          <ac:chgData name="Yasmin Lima" userId="0363c4e17e07ce6a" providerId="LiveId" clId="{61D45EDB-0083-4978-B9C0-B1EC41C24AA9}" dt="2025-06-05T13:24:37.947" v="16657" actId="207"/>
          <ac:spMkLst>
            <pc:docMk/>
            <pc:sldMk cId="672595004" sldId="289"/>
            <ac:spMk id="6" creationId="{86DD21C8-42FD-383B-A296-DE4103F2E72D}"/>
          </ac:spMkLst>
        </pc:spChg>
        <pc:picChg chg="add mod topLvl">
          <ac:chgData name="Yasmin Lima" userId="0363c4e17e07ce6a" providerId="LiveId" clId="{61D45EDB-0083-4978-B9C0-B1EC41C24AA9}" dt="2025-06-01T18:56:32.384" v="8115" actId="165"/>
          <ac:picMkLst>
            <pc:docMk/>
            <pc:sldMk cId="672595004" sldId="289"/>
            <ac:picMk id="8" creationId="{DBF715AF-8659-79A8-E3F0-D4191F4E6D16}"/>
          </ac:picMkLst>
        </pc:picChg>
      </pc:sldChg>
      <pc:sldChg chg="addSp delSp modSp add del mod">
        <pc:chgData name="Yasmin Lima" userId="0363c4e17e07ce6a" providerId="LiveId" clId="{61D45EDB-0083-4978-B9C0-B1EC41C24AA9}" dt="2025-05-29T20:24:14.417" v="2982" actId="2696"/>
        <pc:sldMkLst>
          <pc:docMk/>
          <pc:sldMk cId="1797879411" sldId="290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859043516" sldId="290"/>
        </pc:sldMkLst>
        <pc:spChg chg="add mod topLvl">
          <ac:chgData name="Yasmin Lima" userId="0363c4e17e07ce6a" providerId="LiveId" clId="{61D45EDB-0083-4978-B9C0-B1EC41C24AA9}" dt="2025-06-04T02:35:36.676" v="14263" actId="12789"/>
          <ac:spMkLst>
            <pc:docMk/>
            <pc:sldMk cId="3859043516" sldId="290"/>
            <ac:spMk id="3" creationId="{D20D50F0-C06B-76EA-7719-4600401D6B84}"/>
          </ac:spMkLst>
        </pc:spChg>
        <pc:spChg chg="add mod">
          <ac:chgData name="Yasmin Lima" userId="0363c4e17e07ce6a" providerId="LiveId" clId="{61D45EDB-0083-4978-B9C0-B1EC41C24AA9}" dt="2025-06-04T02:39:00.826" v="14289"/>
          <ac:spMkLst>
            <pc:docMk/>
            <pc:sldMk cId="3859043516" sldId="290"/>
            <ac:spMk id="4" creationId="{91666875-09F3-998C-991A-7A81D3FFB816}"/>
          </ac:spMkLst>
        </pc:spChg>
        <pc:spChg chg="add mod">
          <ac:chgData name="Yasmin Lima" userId="0363c4e17e07ce6a" providerId="LiveId" clId="{61D45EDB-0083-4978-B9C0-B1EC41C24AA9}" dt="2025-06-04T02:43:52.862" v="14414"/>
          <ac:spMkLst>
            <pc:docMk/>
            <pc:sldMk cId="3859043516" sldId="290"/>
            <ac:spMk id="5" creationId="{DE500931-57FC-7A76-2603-C57CCF526C1D}"/>
          </ac:spMkLst>
        </pc:spChg>
        <pc:spChg chg="mod">
          <ac:chgData name="Yasmin Lima" userId="0363c4e17e07ce6a" providerId="LiveId" clId="{61D45EDB-0083-4978-B9C0-B1EC41C24AA9}" dt="2025-06-05T13:24:46.004" v="16660" actId="207"/>
          <ac:spMkLst>
            <pc:docMk/>
            <pc:sldMk cId="3859043516" sldId="290"/>
            <ac:spMk id="6" creationId="{0A6916D9-AC9F-742E-9EC5-10D7D5143E95}"/>
          </ac:spMkLst>
        </pc:spChg>
        <pc:picChg chg="add mod topLvl">
          <ac:chgData name="Yasmin Lima" userId="0363c4e17e07ce6a" providerId="LiveId" clId="{61D45EDB-0083-4978-B9C0-B1EC41C24AA9}" dt="2025-06-01T18:58:33.468" v="8161" actId="165"/>
          <ac:picMkLst>
            <pc:docMk/>
            <pc:sldMk cId="3859043516" sldId="290"/>
            <ac:picMk id="8" creationId="{26B626E4-B531-E014-BA4D-25EFA914608A}"/>
          </ac:picMkLst>
        </pc:picChg>
      </pc:sldChg>
      <pc:sldChg chg="addSp delSp modSp add del mod ord">
        <pc:chgData name="Yasmin Lima" userId="0363c4e17e07ce6a" providerId="LiveId" clId="{61D45EDB-0083-4978-B9C0-B1EC41C24AA9}" dt="2025-06-01T18:59:47.773" v="8197" actId="2696"/>
        <pc:sldMkLst>
          <pc:docMk/>
          <pc:sldMk cId="4021605738" sldId="291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803126385" sldId="292"/>
        </pc:sldMkLst>
        <pc:spChg chg="add mod">
          <ac:chgData name="Yasmin Lima" userId="0363c4e17e07ce6a" providerId="LiveId" clId="{61D45EDB-0083-4978-B9C0-B1EC41C24AA9}" dt="2025-06-04T02:38:53.967" v="14286"/>
          <ac:spMkLst>
            <pc:docMk/>
            <pc:sldMk cId="3803126385" sldId="292"/>
            <ac:spMk id="3" creationId="{C9C72DC8-363D-9D63-8CE8-6ED1C7582E5E}"/>
          </ac:spMkLst>
        </pc:spChg>
        <pc:spChg chg="mod">
          <ac:chgData name="Yasmin Lima" userId="0363c4e17e07ce6a" providerId="LiveId" clId="{61D45EDB-0083-4978-B9C0-B1EC41C24AA9}" dt="2025-06-05T13:24:52.566" v="16662" actId="207"/>
          <ac:spMkLst>
            <pc:docMk/>
            <pc:sldMk cId="3803126385" sldId="292"/>
            <ac:spMk id="4" creationId="{B203BA09-07F5-43F3-7141-986F0BD83E27}"/>
          </ac:spMkLst>
        </pc:spChg>
        <pc:spChg chg="add mod">
          <ac:chgData name="Yasmin Lima" userId="0363c4e17e07ce6a" providerId="LiveId" clId="{61D45EDB-0083-4978-B9C0-B1EC41C24AA9}" dt="2025-06-04T02:43:58.511" v="14417"/>
          <ac:spMkLst>
            <pc:docMk/>
            <pc:sldMk cId="3803126385" sldId="292"/>
            <ac:spMk id="5" creationId="{8A3F3545-68D3-202B-91B3-540FBE917BCF}"/>
          </ac:spMkLst>
        </pc:spChg>
        <pc:spChg chg="add mod topLvl">
          <ac:chgData name="Yasmin Lima" userId="0363c4e17e07ce6a" providerId="LiveId" clId="{61D45EDB-0083-4978-B9C0-B1EC41C24AA9}" dt="2025-06-04T02:38:00.466" v="14274" actId="12789"/>
          <ac:spMkLst>
            <pc:docMk/>
            <pc:sldMk cId="3803126385" sldId="292"/>
            <ac:spMk id="8" creationId="{A7700B28-A274-BE16-8D61-0A1011D57657}"/>
          </ac:spMkLst>
        </pc:spChg>
        <pc:picChg chg="add mod">
          <ac:chgData name="Yasmin Lima" userId="0363c4e17e07ce6a" providerId="LiveId" clId="{61D45EDB-0083-4978-B9C0-B1EC41C24AA9}" dt="2025-06-04T03:06:31.147" v="14724" actId="12789"/>
          <ac:picMkLst>
            <pc:docMk/>
            <pc:sldMk cId="3803126385" sldId="292"/>
            <ac:picMk id="7" creationId="{1B2B3F55-3760-8F69-474D-59D354E44B43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2206534090" sldId="293"/>
        </pc:sldMkLst>
        <pc:spChg chg="add mod topLvl">
          <ac:chgData name="Yasmin Lima" userId="0363c4e17e07ce6a" providerId="LiveId" clId="{61D45EDB-0083-4978-B9C0-B1EC41C24AA9}" dt="2025-06-04T02:37:28.601" v="14267" actId="1076"/>
          <ac:spMkLst>
            <pc:docMk/>
            <pc:sldMk cId="2206534090" sldId="293"/>
            <ac:spMk id="3" creationId="{D421F5BB-89CE-896B-3A63-862777B2FB21}"/>
          </ac:spMkLst>
        </pc:spChg>
        <pc:spChg chg="add mod">
          <ac:chgData name="Yasmin Lima" userId="0363c4e17e07ce6a" providerId="LiveId" clId="{61D45EDB-0083-4978-B9C0-B1EC41C24AA9}" dt="2025-06-04T02:38:58.748" v="14288"/>
          <ac:spMkLst>
            <pc:docMk/>
            <pc:sldMk cId="2206534090" sldId="293"/>
            <ac:spMk id="4" creationId="{10E82881-7ACA-16BE-E770-4B1282DB10E6}"/>
          </ac:spMkLst>
        </pc:spChg>
        <pc:spChg chg="add mod">
          <ac:chgData name="Yasmin Lima" userId="0363c4e17e07ce6a" providerId="LiveId" clId="{61D45EDB-0083-4978-B9C0-B1EC41C24AA9}" dt="2025-06-04T02:43:54.727" v="14415"/>
          <ac:spMkLst>
            <pc:docMk/>
            <pc:sldMk cId="2206534090" sldId="293"/>
            <ac:spMk id="5" creationId="{45C7F849-B9D8-5A6F-9F65-65086A12D65A}"/>
          </ac:spMkLst>
        </pc:spChg>
        <pc:spChg chg="mod">
          <ac:chgData name="Yasmin Lima" userId="0363c4e17e07ce6a" providerId="LiveId" clId="{61D45EDB-0083-4978-B9C0-B1EC41C24AA9}" dt="2025-06-05T13:24:42.944" v="16659" actId="207"/>
          <ac:spMkLst>
            <pc:docMk/>
            <pc:sldMk cId="2206534090" sldId="293"/>
            <ac:spMk id="6" creationId="{ED48367C-80F8-3016-36BF-2CD1EF04DAA7}"/>
          </ac:spMkLst>
        </pc:spChg>
        <pc:picChg chg="add mod topLvl">
          <ac:chgData name="Yasmin Lima" userId="0363c4e17e07ce6a" providerId="LiveId" clId="{61D45EDB-0083-4978-B9C0-B1EC41C24AA9}" dt="2025-06-01T18:59:38.196" v="8196" actId="165"/>
          <ac:picMkLst>
            <pc:docMk/>
            <pc:sldMk cId="2206534090" sldId="293"/>
            <ac:picMk id="8" creationId="{5D1949C7-87DD-E6E0-E390-97E220A7B97C}"/>
          </ac:picMkLst>
        </pc:picChg>
      </pc:sldChg>
      <pc:sldChg chg="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73185563" sldId="294"/>
        </pc:sldMkLst>
        <pc:spChg chg="mod">
          <ac:chgData name="Yasmin Lima" userId="0363c4e17e07ce6a" providerId="LiveId" clId="{61D45EDB-0083-4978-B9C0-B1EC41C24AA9}" dt="2025-05-29T20:39:41.653" v="3239" actId="12789"/>
          <ac:spMkLst>
            <pc:docMk/>
            <pc:sldMk cId="173185563" sldId="294"/>
            <ac:spMk id="14" creationId="{468012C9-6C91-CFAB-1945-7D53297210DB}"/>
          </ac:spMkLst>
        </pc:spChg>
        <pc:picChg chg="mod">
          <ac:chgData name="Yasmin Lima" userId="0363c4e17e07ce6a" providerId="LiveId" clId="{61D45EDB-0083-4978-B9C0-B1EC41C24AA9}" dt="2025-05-29T20:39:11.327" v="3232" actId="34135"/>
          <ac:picMkLst>
            <pc:docMk/>
            <pc:sldMk cId="173185563" sldId="294"/>
            <ac:picMk id="20" creationId="{F5253806-DF4F-47CC-6E93-CB1244554EB7}"/>
          </ac:picMkLst>
        </pc:picChg>
      </pc:sldChg>
      <pc:sldChg chg="addSp delSp modSp add del mod ord setBg">
        <pc:chgData name="Yasmin Lima" userId="0363c4e17e07ce6a" providerId="LiveId" clId="{61D45EDB-0083-4978-B9C0-B1EC41C24AA9}" dt="2025-05-30T00:47:34.088" v="3488" actId="2696"/>
        <pc:sldMkLst>
          <pc:docMk/>
          <pc:sldMk cId="2896041753" sldId="295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244727852" sldId="296"/>
        </pc:sldMkLst>
        <pc:spChg chg="add mod">
          <ac:chgData name="Yasmin Lima" userId="0363c4e17e07ce6a" providerId="LiveId" clId="{61D45EDB-0083-4978-B9C0-B1EC41C24AA9}" dt="2025-06-05T13:53:43.798" v="17076" actId="20577"/>
          <ac:spMkLst>
            <pc:docMk/>
            <pc:sldMk cId="244727852" sldId="296"/>
            <ac:spMk id="6" creationId="{9EA8D743-4CAF-367F-B789-31FB3A8AF9E2}"/>
          </ac:spMkLst>
        </pc:spChg>
        <pc:spChg chg="add mod">
          <ac:chgData name="Yasmin Lima" userId="0363c4e17e07ce6a" providerId="LiveId" clId="{61D45EDB-0083-4978-B9C0-B1EC41C24AA9}" dt="2025-06-04T02:45:32.662" v="14432"/>
          <ac:spMkLst>
            <pc:docMk/>
            <pc:sldMk cId="244727852" sldId="296"/>
            <ac:spMk id="8" creationId="{6037A1E8-9CBF-8BCC-EBD3-11EC0521F6F3}"/>
          </ac:spMkLst>
        </pc:spChg>
        <pc:spChg chg="mod">
          <ac:chgData name="Yasmin Lima" userId="0363c4e17e07ce6a" providerId="LiveId" clId="{61D45EDB-0083-4978-B9C0-B1EC41C24AA9}" dt="2025-06-05T13:21:34.122" v="16601" actId="207"/>
          <ac:spMkLst>
            <pc:docMk/>
            <pc:sldMk cId="244727852" sldId="296"/>
            <ac:spMk id="9" creationId="{381259F9-8111-C68A-92AE-271C26402E14}"/>
          </ac:spMkLst>
        </pc:spChg>
        <pc:picChg chg="add mod modCrop">
          <ac:chgData name="Yasmin Lima" userId="0363c4e17e07ce6a" providerId="LiveId" clId="{61D45EDB-0083-4978-B9C0-B1EC41C24AA9}" dt="2025-06-01T15:11:57.671" v="5938" actId="1038"/>
          <ac:picMkLst>
            <pc:docMk/>
            <pc:sldMk cId="244727852" sldId="296"/>
            <ac:picMk id="7" creationId="{36A42A16-0751-43A3-67E6-A4D05ABBBE9F}"/>
          </ac:picMkLst>
        </pc:picChg>
      </pc:sldChg>
      <pc:sldChg chg="addSp delSp modSp add del mod">
        <pc:chgData name="Yasmin Lima" userId="0363c4e17e07ce6a" providerId="LiveId" clId="{61D45EDB-0083-4978-B9C0-B1EC41C24AA9}" dt="2025-05-29T21:08:12.973" v="3461" actId="2696"/>
        <pc:sldMkLst>
          <pc:docMk/>
          <pc:sldMk cId="1833380626" sldId="296"/>
        </pc:sldMkLst>
      </pc:sldChg>
      <pc:sldChg chg="addSp modSp add del mod ord">
        <pc:chgData name="Yasmin Lima" userId="0363c4e17e07ce6a" providerId="LiveId" clId="{61D45EDB-0083-4978-B9C0-B1EC41C24AA9}" dt="2025-06-01T14:27:23.624" v="5338" actId="2696"/>
        <pc:sldMkLst>
          <pc:docMk/>
          <pc:sldMk cId="859140291" sldId="297"/>
        </pc:sldMkLst>
      </pc:sldChg>
      <pc:sldChg chg="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0" sldId="298"/>
        </pc:sldMkLst>
        <pc:spChg chg="mod">
          <ac:chgData name="Yasmin Lima" userId="0363c4e17e07ce6a" providerId="LiveId" clId="{61D45EDB-0083-4978-B9C0-B1EC41C24AA9}" dt="2025-06-05T13:22:03.553" v="16608" actId="207"/>
          <ac:spMkLst>
            <pc:docMk/>
            <pc:sldMk cId="0" sldId="298"/>
            <ac:spMk id="2" creationId="{0331F24A-C9A4-31CF-DDBB-91A544CD9FFF}"/>
          </ac:spMkLst>
        </pc:spChg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2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3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9.629" v="5050" actId="12788"/>
          <ac:spMkLst>
            <pc:docMk/>
            <pc:sldMk cId="0" sldId="298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4.418" v="4961" actId="1076"/>
          <ac:spMkLst>
            <pc:docMk/>
            <pc:sldMk cId="0" sldId="298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03.219" v="4963" actId="1076"/>
          <ac:spMkLst>
            <pc:docMk/>
            <pc:sldMk cId="0" sldId="298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8.732" v="4962" actId="1076"/>
          <ac:spMkLst>
            <pc:docMk/>
            <pc:sldMk cId="0" sldId="298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2:02.935" v="14355" actId="14100"/>
          <ac:spMkLst>
            <pc:docMk/>
            <pc:sldMk cId="0" sldId="298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50.153" v="13306" actId="2711"/>
          <ac:spMkLst>
            <pc:docMk/>
            <pc:sldMk cId="0" sldId="298"/>
            <ac:spMk id="3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40" creationId="{00000000-0000-0000-0000-000000000000}"/>
          </ac:spMkLst>
        </pc:spChg>
        <pc:grpChg chg="mod">
          <ac:chgData name="Yasmin Lima" userId="0363c4e17e07ce6a" providerId="LiveId" clId="{61D45EDB-0083-4978-B9C0-B1EC41C24AA9}" dt="2025-06-01T14:04:16.132" v="5045" actId="1076"/>
          <ac:grpSpMkLst>
            <pc:docMk/>
            <pc:sldMk cId="0" sldId="298"/>
            <ac:grpSpMk id="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9.629" v="5050" actId="12788"/>
          <ac:grpSpMkLst>
            <pc:docMk/>
            <pc:sldMk cId="0" sldId="298"/>
            <ac:grpSpMk id="7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2.132" v="5049" actId="12788"/>
          <ac:grpSpMkLst>
            <pc:docMk/>
            <pc:sldMk cId="0" sldId="298"/>
            <ac:grpSpMk id="9" creationId="{00000000-0000-0000-0000-000000000000}"/>
          </ac:grpSpMkLst>
        </pc:grpChg>
      </pc:sldChg>
      <pc:sldChg chg="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0" sldId="299"/>
        </pc:sldMkLst>
        <pc:spChg chg="mod">
          <ac:chgData name="Yasmin Lima" userId="0363c4e17e07ce6a" providerId="LiveId" clId="{61D45EDB-0083-4978-B9C0-B1EC41C24AA9}" dt="2025-06-05T13:21:59.042" v="16606" actId="207"/>
          <ac:spMkLst>
            <pc:docMk/>
            <pc:sldMk cId="0" sldId="299"/>
            <ac:spMk id="2" creationId="{9BB3092A-0AEB-544A-AC9F-FCF6460D75F6}"/>
          </ac:spMkLst>
        </pc:spChg>
        <pc:spChg chg="topLvl">
          <ac:chgData name="Yasmin Lima" userId="0363c4e17e07ce6a" providerId="LiveId" clId="{61D45EDB-0083-4978-B9C0-B1EC41C24AA9}" dt="2025-06-03T13:03:18.774" v="12826" actId="478"/>
          <ac:spMkLst>
            <pc:docMk/>
            <pc:sldMk cId="0" sldId="299"/>
            <ac:spMk id="3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5.648" v="4967" actId="1076"/>
          <ac:spMkLst>
            <pc:docMk/>
            <pc:sldMk cId="0" sldId="299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33.097" v="4969" actId="1076"/>
          <ac:spMkLst>
            <pc:docMk/>
            <pc:sldMk cId="0" sldId="299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9.793" v="4968" actId="1076"/>
          <ac:spMkLst>
            <pc:docMk/>
            <pc:sldMk cId="0" sldId="299"/>
            <ac:spMk id="30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56.138" v="13307" actId="2711"/>
          <ac:spMkLst>
            <pc:docMk/>
            <pc:sldMk cId="0" sldId="299"/>
            <ac:spMk id="38" creationId="{00000000-0000-0000-0000-000000000000}"/>
          </ac:spMkLst>
        </pc:spChg>
        <pc:grpChg chg="mod">
          <ac:chgData name="Yasmin Lima" userId="0363c4e17e07ce6a" providerId="LiveId" clId="{61D45EDB-0083-4978-B9C0-B1EC41C24AA9}" dt="2025-06-04T01:26:04.858" v="13713" actId="14100"/>
          <ac:grpSpMkLst>
            <pc:docMk/>
            <pc:sldMk cId="0" sldId="299"/>
            <ac:grpSpMk id="33" creationId="{00000000-0000-0000-0000-000000000000}"/>
          </ac:grpSpMkLst>
        </pc:grpChg>
      </pc:sldChg>
      <pc:sldChg chg="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0" sldId="300"/>
        </pc:sldMkLst>
        <pc:spChg chg="mod">
          <ac:chgData name="Yasmin Lima" userId="0363c4e17e07ce6a" providerId="LiveId" clId="{61D45EDB-0083-4978-B9C0-B1EC41C24AA9}" dt="2025-06-05T13:22:07.461" v="16609" actId="207"/>
          <ac:spMkLst>
            <pc:docMk/>
            <pc:sldMk cId="0" sldId="300"/>
            <ac:spMk id="2" creationId="{2F1B73EE-7454-7496-19CE-69C7299FCEF2}"/>
          </ac:spMkLst>
        </pc:spChg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1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55.087" v="4973" actId="1076"/>
          <ac:spMkLst>
            <pc:docMk/>
            <pc:sldMk cId="0" sldId="300"/>
            <ac:spMk id="1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3:04.934" v="4976" actId="1076"/>
          <ac:spMkLst>
            <pc:docMk/>
            <pc:sldMk cId="0" sldId="300"/>
            <ac:spMk id="20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2:15.284" v="14358" actId="14100"/>
          <ac:spMkLst>
            <pc:docMk/>
            <pc:sldMk cId="0" sldId="300"/>
            <ac:spMk id="2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43.897" v="13305" actId="2711"/>
          <ac:spMkLst>
            <pc:docMk/>
            <pc:sldMk cId="0" sldId="300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30" creationId="{00000000-0000-0000-0000-000000000000}"/>
          </ac:spMkLst>
        </pc:spChg>
        <pc:grpChg chg="mod">
          <ac:chgData name="Yasmin Lima" userId="0363c4e17e07ce6a" providerId="LiveId" clId="{61D45EDB-0083-4978-B9C0-B1EC41C24AA9}" dt="2025-06-01T02:22:58.857" v="4975" actId="1076"/>
          <ac:grpSpMkLst>
            <pc:docMk/>
            <pc:sldMk cId="0" sldId="300"/>
            <ac:grpSpMk id="1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4T02:42:11.007" v="14357" actId="14100"/>
          <ac:grpSpMkLst>
            <pc:docMk/>
            <pc:sldMk cId="0" sldId="300"/>
            <ac:grpSpMk id="21" creationId="{00000000-0000-0000-0000-000000000000}"/>
          </ac:grpSpMkLst>
        </pc:grp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0" sldId="301"/>
        </pc:sldMkLst>
        <pc:spChg chg="mod">
          <ac:chgData name="Yasmin Lima" userId="0363c4e17e07ce6a" providerId="LiveId" clId="{61D45EDB-0083-4978-B9C0-B1EC41C24AA9}" dt="2025-06-03T13:04:00.923" v="12834" actId="1076"/>
          <ac:spMkLst>
            <pc:docMk/>
            <pc:sldMk cId="0" sldId="301"/>
            <ac:spMk id="3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02.328" v="12835" actId="20577"/>
          <ac:spMkLst>
            <pc:docMk/>
            <pc:sldMk cId="0" sldId="301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00:25.484" v="13051" actId="165"/>
          <ac:spMkLst>
            <pc:docMk/>
            <pc:sldMk cId="0" sldId="301"/>
            <ac:spMk id="1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00:25.484" v="13051" actId="165"/>
          <ac:spMkLst>
            <pc:docMk/>
            <pc:sldMk cId="0" sldId="301"/>
            <ac:spMk id="13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0:31.531" v="13052" actId="164"/>
          <ac:spMkLst>
            <pc:docMk/>
            <pc:sldMk cId="0" sldId="301"/>
            <ac:spMk id="1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0:31.531" v="13052" actId="164"/>
          <ac:spMkLst>
            <pc:docMk/>
            <pc:sldMk cId="0" sldId="301"/>
            <ac:spMk id="15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2:15.195" v="16611" actId="207"/>
          <ac:spMkLst>
            <pc:docMk/>
            <pc:sldMk cId="0" sldId="301"/>
            <ac:spMk id="16" creationId="{6F7E0DA4-DB16-42D2-5833-254A53D821FB}"/>
          </ac:spMkLst>
        </pc:spChg>
        <pc:spChg chg="mod">
          <ac:chgData name="Yasmin Lima" userId="0363c4e17e07ce6a" providerId="LiveId" clId="{61D45EDB-0083-4978-B9C0-B1EC41C24AA9}" dt="2025-06-03T23:55:45.808" v="12986" actId="1076"/>
          <ac:spMkLst>
            <pc:docMk/>
            <pc:sldMk cId="0" sldId="301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03:06.779" v="13093" actId="12789"/>
          <ac:spMkLst>
            <pc:docMk/>
            <pc:sldMk cId="0" sldId="301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9:45.698" v="13346" actId="20577"/>
          <ac:spMkLst>
            <pc:docMk/>
            <pc:sldMk cId="0" sldId="301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5:58.730" v="13421" actId="255"/>
          <ac:spMkLst>
            <pc:docMk/>
            <pc:sldMk cId="0" sldId="301"/>
            <ac:spMk id="33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30.752" v="13303" actId="2711"/>
          <ac:spMkLst>
            <pc:docMk/>
            <pc:sldMk cId="0" sldId="301"/>
            <ac:spMk id="3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55" creationId="{A7071747-0F1C-9D5D-19BE-F0558C2ED40A}"/>
          </ac:spMkLst>
        </pc:spChg>
        <pc:spChg chg="mod topLvl">
          <ac:chgData name="Yasmin Lima" userId="0363c4e17e07ce6a" providerId="LiveId" clId="{61D45EDB-0083-4978-B9C0-B1EC41C24AA9}" dt="2025-06-03T23:58:24.472" v="13030" actId="164"/>
          <ac:spMkLst>
            <pc:docMk/>
            <pc:sldMk cId="0" sldId="301"/>
            <ac:spMk id="58" creationId="{C170AD28-95C1-AA3B-7188-A1586FB472D6}"/>
          </ac:spMkLst>
        </pc:spChg>
        <pc:spChg chg="mod topLvl">
          <ac:chgData name="Yasmin Lima" userId="0363c4e17e07ce6a" providerId="LiveId" clId="{61D45EDB-0083-4978-B9C0-B1EC41C24AA9}" dt="2025-06-04T00:26:07.968" v="13423" actId="14100"/>
          <ac:spMkLst>
            <pc:docMk/>
            <pc:sldMk cId="0" sldId="301"/>
            <ac:spMk id="59" creationId="{6ADEF9C3-24DE-60AA-928D-74F90E1C4A15}"/>
          </ac:spMkLst>
        </pc:spChg>
        <pc:spChg chg="mod ord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60" creationId="{D6E041F1-C900-3AD6-BF77-6875F9C13B92}"/>
          </ac:spMkLst>
        </pc:spChg>
        <pc:spChg chg="mod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61" creationId="{9DAB57E2-2EC7-E660-89DE-949AA8E5D7F9}"/>
          </ac:spMkLst>
        </pc:spChg>
        <pc:spChg chg="add mod">
          <ac:chgData name="Yasmin Lima" userId="0363c4e17e07ce6a" providerId="LiveId" clId="{61D45EDB-0083-4978-B9C0-B1EC41C24AA9}" dt="2025-06-03T23:56:32.975" v="13011" actId="12789"/>
          <ac:spMkLst>
            <pc:docMk/>
            <pc:sldMk cId="0" sldId="301"/>
            <ac:spMk id="63" creationId="{332EC24D-DA8B-8EFE-DD1A-FAF115C0BAA7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1" creationId="{D6F77B9A-E547-9857-370A-C6FCA91485A8}"/>
          </ac:spMkLst>
        </pc:spChg>
        <pc:spChg chg="mod">
          <ac:chgData name="Yasmin Lima" userId="0363c4e17e07ce6a" providerId="LiveId" clId="{61D45EDB-0083-4978-B9C0-B1EC41C24AA9}" dt="2025-06-04T00:19:48.892" v="13348" actId="20577"/>
          <ac:spMkLst>
            <pc:docMk/>
            <pc:sldMk cId="0" sldId="301"/>
            <ac:spMk id="74" creationId="{53ED12C9-87FC-1380-2CB5-CF4E9B62A6F8}"/>
          </ac:spMkLst>
        </pc:spChg>
        <pc:spChg chg="mod">
          <ac:chgData name="Yasmin Lima" userId="0363c4e17e07ce6a" providerId="LiveId" clId="{61D45EDB-0083-4978-B9C0-B1EC41C24AA9}" dt="2025-06-04T00:01:08.350" v="13059" actId="2710"/>
          <ac:spMkLst>
            <pc:docMk/>
            <pc:sldMk cId="0" sldId="301"/>
            <ac:spMk id="75" creationId="{496DB389-4A14-4E88-A484-46504D2829F8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6" creationId="{420F6202-23C1-6797-23D9-FD5FC9381EB9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7" creationId="{C0C037AF-9BDC-7CA3-D453-3653BFD722AE}"/>
          </ac:spMkLst>
        </pc:spChg>
        <pc:spChg chg="add mod">
          <ac:chgData name="Yasmin Lima" userId="0363c4e17e07ce6a" providerId="LiveId" clId="{61D45EDB-0083-4978-B9C0-B1EC41C24AA9}" dt="2025-06-04T00:01:43.209" v="13071" actId="12789"/>
          <ac:spMkLst>
            <pc:docMk/>
            <pc:sldMk cId="0" sldId="301"/>
            <ac:spMk id="78" creationId="{988B2438-AD2C-4B15-6753-82BD8F569FB6}"/>
          </ac:spMkLst>
        </pc:spChg>
        <pc:spChg chg="mod topLvl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1" creationId="{7DE0071D-3660-8C52-A78E-0405B6FF605C}"/>
          </ac:spMkLst>
        </pc:spChg>
        <pc:spChg chg="mod">
          <ac:chgData name="Yasmin Lima" userId="0363c4e17e07ce6a" providerId="LiveId" clId="{61D45EDB-0083-4978-B9C0-B1EC41C24AA9}" dt="2025-06-04T00:19:50.445" v="13350" actId="20577"/>
          <ac:spMkLst>
            <pc:docMk/>
            <pc:sldMk cId="0" sldId="301"/>
            <ac:spMk id="83" creationId="{1B80BB46-AABC-ACF9-A087-050C6C734B89}"/>
          </ac:spMkLst>
        </pc:spChg>
        <pc:spChg chg="mod">
          <ac:chgData name="Yasmin Lima" userId="0363c4e17e07ce6a" providerId="LiveId" clId="{61D45EDB-0083-4978-B9C0-B1EC41C24AA9}" dt="2025-06-04T00:25:54.552" v="13420" actId="255"/>
          <ac:spMkLst>
            <pc:docMk/>
            <pc:sldMk cId="0" sldId="301"/>
            <ac:spMk id="84" creationId="{6FE074D2-38DE-9753-3417-21DB0DD46779}"/>
          </ac:spMkLst>
        </pc:spChg>
        <pc:spChg chg="mod ord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5" creationId="{73EE4578-7B4F-CE2D-FA49-FDBBCBA9929B}"/>
          </ac:spMkLst>
        </pc:spChg>
        <pc:spChg chg="mod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6" creationId="{B0811D3D-095F-A77C-32CC-F3133645023B}"/>
          </ac:spMkLst>
        </pc:spChg>
        <pc:spChg chg="add mod">
          <ac:chgData name="Yasmin Lima" userId="0363c4e17e07ce6a" providerId="LiveId" clId="{61D45EDB-0083-4978-B9C0-B1EC41C24AA9}" dt="2025-06-04T02:45:00.913" v="14426"/>
          <ac:spMkLst>
            <pc:docMk/>
            <pc:sldMk cId="0" sldId="301"/>
            <ac:spMk id="87" creationId="{8C4CEC1C-8C9A-B035-427A-148D232CBB9D}"/>
          </ac:spMkLst>
        </pc:spChg>
        <pc:grpChg chg="mod">
          <ac:chgData name="Yasmin Lima" userId="0363c4e17e07ce6a" providerId="LiveId" clId="{61D45EDB-0083-4978-B9C0-B1EC41C24AA9}" dt="2025-06-03T23:51:04.052" v="12930" actId="14100"/>
          <ac:grpSpMkLst>
            <pc:docMk/>
            <pc:sldMk cId="0" sldId="301"/>
            <ac:grpSpMk id="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4T00:06:29.405" v="13148" actId="1076"/>
          <ac:grpSpMkLst>
            <pc:docMk/>
            <pc:sldMk cId="0" sldId="301"/>
            <ac:grpSpMk id="8" creationId="{00000000-0000-0000-0000-000000000000}"/>
          </ac:grpSpMkLst>
        </pc:grpChg>
        <pc:grpChg chg="mod topLvl">
          <ac:chgData name="Yasmin Lima" userId="0363c4e17e07ce6a" providerId="LiveId" clId="{61D45EDB-0083-4978-B9C0-B1EC41C24AA9}" dt="2025-06-04T00:00:31.531" v="13052" actId="164"/>
          <ac:grpSpMkLst>
            <pc:docMk/>
            <pc:sldMk cId="0" sldId="301"/>
            <ac:grpSpMk id="11" creationId="{00000000-0000-0000-0000-000000000000}"/>
          </ac:grpSpMkLst>
        </pc:grpChg>
        <pc:grpChg chg="add mod topLvl">
          <ac:chgData name="Yasmin Lima" userId="0363c4e17e07ce6a" providerId="LiveId" clId="{61D45EDB-0083-4978-B9C0-B1EC41C24AA9}" dt="2025-06-04T00:00:31.531" v="13052" actId="164"/>
          <ac:grpSpMkLst>
            <pc:docMk/>
            <pc:sldMk cId="0" sldId="301"/>
            <ac:grpSpMk id="42" creationId="{21E86861-C38C-B3AE-F49A-4B0D16EEAB47}"/>
          </ac:grpSpMkLst>
        </pc:grpChg>
        <pc:grpChg chg="mod topLvl">
          <ac:chgData name="Yasmin Lima" userId="0363c4e17e07ce6a" providerId="LiveId" clId="{61D45EDB-0083-4978-B9C0-B1EC41C24AA9}" dt="2025-06-04T00:26:12.682" v="13424" actId="12789"/>
          <ac:grpSpMkLst>
            <pc:docMk/>
            <pc:sldMk cId="0" sldId="301"/>
            <ac:grpSpMk id="54" creationId="{1DBC22A5-0580-2724-15AF-84560166F4A3}"/>
          </ac:grpSpMkLst>
        </pc:grpChg>
        <pc:grpChg chg="add mod">
          <ac:chgData name="Yasmin Lima" userId="0363c4e17e07ce6a" providerId="LiveId" clId="{61D45EDB-0083-4978-B9C0-B1EC41C24AA9}" dt="2025-06-04T00:26:12.682" v="13424" actId="12789"/>
          <ac:grpSpMkLst>
            <pc:docMk/>
            <pc:sldMk cId="0" sldId="301"/>
            <ac:grpSpMk id="64" creationId="{AFCF26D3-643F-D7FF-508A-5202DF39FCC2}"/>
          </ac:grpSpMkLst>
        </pc:grpChg>
        <pc:grpChg chg="add mod">
          <ac:chgData name="Yasmin Lima" userId="0363c4e17e07ce6a" providerId="LiveId" clId="{61D45EDB-0083-4978-B9C0-B1EC41C24AA9}" dt="2025-06-04T00:02:08.382" v="13076" actId="12789"/>
          <ac:grpSpMkLst>
            <pc:docMk/>
            <pc:sldMk cId="0" sldId="301"/>
            <ac:grpSpMk id="67" creationId="{301E76D7-F31E-06C4-7A62-80E9A49B5A23}"/>
          </ac:grpSpMkLst>
        </pc:grpChg>
        <pc:grpChg chg="add mod">
          <ac:chgData name="Yasmin Lima" userId="0363c4e17e07ce6a" providerId="LiveId" clId="{61D45EDB-0083-4978-B9C0-B1EC41C24AA9}" dt="2025-06-04T00:02:08.382" v="13076" actId="12789"/>
          <ac:grpSpMkLst>
            <pc:docMk/>
            <pc:sldMk cId="0" sldId="301"/>
            <ac:grpSpMk id="69" creationId="{E960706D-BE03-7E1D-D41E-3576BE84D29C}"/>
          </ac:grpSpMkLst>
        </pc:grpChg>
        <pc:grpChg chg="mod">
          <ac:chgData name="Yasmin Lima" userId="0363c4e17e07ce6a" providerId="LiveId" clId="{61D45EDB-0083-4978-B9C0-B1EC41C24AA9}" dt="2025-06-04T00:01:01.157" v="13058"/>
          <ac:grpSpMkLst>
            <pc:docMk/>
            <pc:sldMk cId="0" sldId="301"/>
            <ac:grpSpMk id="70" creationId="{054D3916-6BCB-A0F0-5F37-FF0DA8199F85}"/>
          </ac:grpSpMkLst>
        </pc:grpChg>
        <pc:grpChg chg="mod">
          <ac:chgData name="Yasmin Lima" userId="0363c4e17e07ce6a" providerId="LiveId" clId="{61D45EDB-0083-4978-B9C0-B1EC41C24AA9}" dt="2025-06-04T00:01:01.157" v="13058"/>
          <ac:grpSpMkLst>
            <pc:docMk/>
            <pc:sldMk cId="0" sldId="301"/>
            <ac:grpSpMk id="73" creationId="{7CA42D4D-4A48-A6B4-7478-BFEC52B5E3AF}"/>
          </ac:grpSpMkLst>
        </pc:grpChg>
        <pc:grpChg chg="mod topLvl">
          <ac:chgData name="Yasmin Lima" userId="0363c4e17e07ce6a" providerId="LiveId" clId="{61D45EDB-0083-4978-B9C0-B1EC41C24AA9}" dt="2025-06-04T00:05:18.529" v="13135" actId="12789"/>
          <ac:grpSpMkLst>
            <pc:docMk/>
            <pc:sldMk cId="0" sldId="301"/>
            <ac:grpSpMk id="80" creationId="{45557F24-1763-0270-B6A6-E0D9F34FCFD4}"/>
          </ac:grpSpMkLst>
        </pc:grpChg>
        <pc:grpChg chg="mod topLvl">
          <ac:chgData name="Yasmin Lima" userId="0363c4e17e07ce6a" providerId="LiveId" clId="{61D45EDB-0083-4978-B9C0-B1EC41C24AA9}" dt="2025-06-04T00:05:18.529" v="13135" actId="12789"/>
          <ac:grpSpMkLst>
            <pc:docMk/>
            <pc:sldMk cId="0" sldId="301"/>
            <ac:grpSpMk id="82" creationId="{4C9160EB-8F19-C839-5ACF-170FBB6C8B0A}"/>
          </ac:grpSpMkLst>
        </pc:grpChg>
        <pc:picChg chg="mod modCrop">
          <ac:chgData name="Yasmin Lima" userId="0363c4e17e07ce6a" providerId="LiveId" clId="{61D45EDB-0083-4978-B9C0-B1EC41C24AA9}" dt="2025-06-03T23:50:56.082" v="12928" actId="732"/>
          <ac:picMkLst>
            <pc:docMk/>
            <pc:sldMk cId="0" sldId="301"/>
            <ac:picMk id="9" creationId="{00000000-0000-0000-0000-000000000000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0" sldId="302"/>
        </pc:sldMkLst>
        <pc:spChg chg="mod">
          <ac:chgData name="Yasmin Lima" userId="0363c4e17e07ce6a" providerId="LiveId" clId="{61D45EDB-0083-4978-B9C0-B1EC41C24AA9}" dt="2025-06-03T13:04:08.254" v="12837" actId="20577"/>
          <ac:spMkLst>
            <pc:docMk/>
            <pc:sldMk cId="0" sldId="302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2:18.577" v="16612" actId="207"/>
          <ac:spMkLst>
            <pc:docMk/>
            <pc:sldMk cId="0" sldId="302"/>
            <ac:spMk id="5" creationId="{C4962B8C-2FED-8BD8-957B-D954A8DF3AB5}"/>
          </ac:spMkLst>
        </pc:spChg>
        <pc:spChg chg="mod ord">
          <ac:chgData name="Yasmin Lima" userId="0363c4e17e07ce6a" providerId="LiveId" clId="{61D45EDB-0083-4978-B9C0-B1EC41C24AA9}" dt="2025-06-04T00:07:23.427" v="13160" actId="12789"/>
          <ac:spMkLst>
            <pc:docMk/>
            <pc:sldMk cId="0" sldId="302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0:25.245" v="13210" actId="12789"/>
          <ac:spMkLst>
            <pc:docMk/>
            <pc:sldMk cId="0" sldId="302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2:36.692" v="13235" actId="12789"/>
          <ac:spMkLst>
            <pc:docMk/>
            <pc:sldMk cId="0" sldId="302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4:16.654" v="13256" actId="12789"/>
          <ac:spMkLst>
            <pc:docMk/>
            <pc:sldMk cId="0" sldId="302"/>
            <ac:spMk id="40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8:16.053" v="13178" actId="1076"/>
          <ac:spMkLst>
            <pc:docMk/>
            <pc:sldMk cId="0" sldId="302"/>
            <ac:spMk id="48" creationId="{1E80F76D-3629-7359-CCD8-827DB0788F91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1" creationId="{DAF0BA0B-F383-3A2A-7976-710813DAE11B}"/>
          </ac:spMkLst>
        </pc:spChg>
        <pc:spChg chg="mod">
          <ac:chgData name="Yasmin Lima" userId="0363c4e17e07ce6a" providerId="LiveId" clId="{61D45EDB-0083-4978-B9C0-B1EC41C24AA9}" dt="2025-06-04T00:08:38.917" v="13184" actId="14100"/>
          <ac:spMkLst>
            <pc:docMk/>
            <pc:sldMk cId="0" sldId="302"/>
            <ac:spMk id="52" creationId="{1B3399DC-3BBE-60CF-E8FF-E3377D5ED1F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3" creationId="{B1979A0E-8F6A-2298-08AB-E96DCAE73BE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4" creationId="{6027B4CC-68C5-F787-4A02-F927E27C88B9}"/>
          </ac:spMkLst>
        </pc:spChg>
        <pc:spChg chg="add mod">
          <ac:chgData name="Yasmin Lima" userId="0363c4e17e07ce6a" providerId="LiveId" clId="{61D45EDB-0083-4978-B9C0-B1EC41C24AA9}" dt="2025-06-04T00:06:17.444" v="13145"/>
          <ac:spMkLst>
            <pc:docMk/>
            <pc:sldMk cId="0" sldId="302"/>
            <ac:spMk id="57" creationId="{18DFF906-61FD-0857-DFCC-D454D41CF074}"/>
          </ac:spMkLst>
        </pc:spChg>
        <pc:spChg chg="add mod">
          <ac:chgData name="Yasmin Lima" userId="0363c4e17e07ce6a" providerId="LiveId" clId="{61D45EDB-0083-4978-B9C0-B1EC41C24AA9}" dt="2025-06-04T00:16:25.150" v="13302" actId="2711"/>
          <ac:spMkLst>
            <pc:docMk/>
            <pc:sldMk cId="0" sldId="302"/>
            <ac:spMk id="58" creationId="{AAE436BD-40F1-5BD2-5EFD-0764132AC7FC}"/>
          </ac:spMkLst>
        </pc:spChg>
        <pc:spChg chg="mod">
          <ac:chgData name="Yasmin Lima" userId="0363c4e17e07ce6a" providerId="LiveId" clId="{61D45EDB-0083-4978-B9C0-B1EC41C24AA9}" dt="2025-06-04T00:06:33.236" v="13149"/>
          <ac:spMkLst>
            <pc:docMk/>
            <pc:sldMk cId="0" sldId="302"/>
            <ac:spMk id="62" creationId="{1428FD11-1DB4-A0A6-D387-39563B86B0CC}"/>
          </ac:spMkLst>
        </pc:spChg>
        <pc:spChg chg="mod">
          <ac:chgData name="Yasmin Lima" userId="0363c4e17e07ce6a" providerId="LiveId" clId="{61D45EDB-0083-4978-B9C0-B1EC41C24AA9}" dt="2025-06-04T00:06:33.236" v="13149"/>
          <ac:spMkLst>
            <pc:docMk/>
            <pc:sldMk cId="0" sldId="302"/>
            <ac:spMk id="63" creationId="{C77EF7A9-924F-5138-ECC9-2A55B28A1A98}"/>
          </ac:spMkLst>
        </pc:spChg>
        <pc:spChg chg="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1" creationId="{ED3951C3-C45D-ADEA-9913-8A0F35484C10}"/>
          </ac:spMkLst>
        </pc:spChg>
        <pc:spChg chg="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2" creationId="{DB3ED339-7797-91A8-8F11-E7A83FA82127}"/>
          </ac:spMkLst>
        </pc:spChg>
        <pc:spChg chg="add 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3" creationId="{8E8CE5A6-E29C-E355-48ED-88100C2D2516}"/>
          </ac:spMkLst>
        </pc:spChg>
        <pc:spChg chg="mod">
          <ac:chgData name="Yasmin Lima" userId="0363c4e17e07ce6a" providerId="LiveId" clId="{61D45EDB-0083-4978-B9C0-B1EC41C24AA9}" dt="2025-06-04T00:14:27.304" v="13261" actId="20577"/>
          <ac:spMkLst>
            <pc:docMk/>
            <pc:sldMk cId="0" sldId="302"/>
            <ac:spMk id="85" creationId="{335F15C0-9E6A-3F29-9D6F-3BEC6D5508F0}"/>
          </ac:spMkLst>
        </pc:spChg>
        <pc:spChg chg="mod">
          <ac:chgData name="Yasmin Lima" userId="0363c4e17e07ce6a" providerId="LiveId" clId="{61D45EDB-0083-4978-B9C0-B1EC41C24AA9}" dt="2025-06-04T00:10:53.425" v="13217" actId="1076"/>
          <ac:spMkLst>
            <pc:docMk/>
            <pc:sldMk cId="0" sldId="302"/>
            <ac:spMk id="86" creationId="{70BBA862-6E9A-C4C4-3467-B810545C737F}"/>
          </ac:spMkLst>
        </pc:spChg>
        <pc:spChg chg="mod topLvl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98" creationId="{FE8F92E0-78CA-DB17-5E1E-0B45C5CADB92}"/>
          </ac:spMkLst>
        </pc:spChg>
        <pc:spChg chg="mod">
          <ac:chgData name="Yasmin Lima" userId="0363c4e17e07ce6a" providerId="LiveId" clId="{61D45EDB-0083-4978-B9C0-B1EC41C24AA9}" dt="2025-06-04T00:14:29.648" v="13263" actId="20577"/>
          <ac:spMkLst>
            <pc:docMk/>
            <pc:sldMk cId="0" sldId="302"/>
            <ac:spMk id="100" creationId="{47ECE492-1BE2-BAA1-461F-ECA5FA6753BE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1" creationId="{C6B4BB94-EEE3-C194-DC76-B140A61144A3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2" creationId="{B9F69994-D586-45CE-028E-032A2F876D6F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3" creationId="{73627EAB-DD6E-522F-240B-3EA204CAAEB6}"/>
          </ac:spMkLst>
        </pc:spChg>
        <pc:spChg chg="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09" creationId="{3752F9AD-4658-C049-3025-D7D9A8D31D8F}"/>
          </ac:spMkLst>
        </pc:spChg>
        <pc:spChg chg="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10" creationId="{EE42CC96-8D07-C60C-2C35-621FE74EE669}"/>
          </ac:spMkLst>
        </pc:spChg>
        <pc:spChg chg="add 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11" creationId="{F7C37B67-F763-E901-0285-52CFA043358A}"/>
          </ac:spMkLst>
        </pc:spChg>
        <pc:spChg chg="mod">
          <ac:chgData name="Yasmin Lima" userId="0363c4e17e07ce6a" providerId="LiveId" clId="{61D45EDB-0083-4978-B9C0-B1EC41C24AA9}" dt="2025-06-04T00:14:37.640" v="13264"/>
          <ac:spMkLst>
            <pc:docMk/>
            <pc:sldMk cId="0" sldId="302"/>
            <ac:spMk id="113" creationId="{AB8E779C-2D56-D625-BF07-AC4FEC9823BD}"/>
          </ac:spMkLst>
        </pc:spChg>
        <pc:spChg chg="mod">
          <ac:chgData name="Yasmin Lima" userId="0363c4e17e07ce6a" providerId="LiveId" clId="{61D45EDB-0083-4978-B9C0-B1EC41C24AA9}" dt="2025-06-04T00:14:55.995" v="13267" actId="14100"/>
          <ac:spMkLst>
            <pc:docMk/>
            <pc:sldMk cId="0" sldId="302"/>
            <ac:spMk id="114" creationId="{01F16943-A2C4-1A73-5FF9-AD5D1155B803}"/>
          </ac:spMkLst>
        </pc:spChg>
        <pc:spChg chg="add mod">
          <ac:chgData name="Yasmin Lima" userId="0363c4e17e07ce6a" providerId="LiveId" clId="{61D45EDB-0083-4978-B9C0-B1EC41C24AA9}" dt="2025-06-04T02:44:58.310" v="14424"/>
          <ac:spMkLst>
            <pc:docMk/>
            <pc:sldMk cId="0" sldId="302"/>
            <ac:spMk id="116" creationId="{E8F72249-ACC5-B253-283B-37D263F2DB3B}"/>
          </ac:spMkLst>
        </pc:spChg>
        <pc:grpChg chg="mod topLvl">
          <ac:chgData name="Yasmin Lima" userId="0363c4e17e07ce6a" providerId="LiveId" clId="{61D45EDB-0083-4978-B9C0-B1EC41C24AA9}" dt="2025-06-04T00:08:27.384" v="13182" actId="12789"/>
          <ac:grpSpMkLst>
            <pc:docMk/>
            <pc:sldMk cId="0" sldId="302"/>
            <ac:grpSpMk id="47" creationId="{6CD082A9-09BB-7D50-DBB3-55BA21CF3606}"/>
          </ac:grpSpMkLst>
        </pc:grpChg>
        <pc:grpChg chg="mod topLvl">
          <ac:chgData name="Yasmin Lima" userId="0363c4e17e07ce6a" providerId="LiveId" clId="{61D45EDB-0083-4978-B9C0-B1EC41C24AA9}" dt="2025-06-04T00:08:27.384" v="13182" actId="12789"/>
          <ac:grpSpMkLst>
            <pc:docMk/>
            <pc:sldMk cId="0" sldId="302"/>
            <ac:grpSpMk id="50" creationId="{270ED21B-8157-3469-5FB6-0CDA82F75885}"/>
          </ac:grpSpMkLst>
        </pc:grpChg>
        <pc:grpChg chg="add mod">
          <ac:chgData name="Yasmin Lima" userId="0363c4e17e07ce6a" providerId="LiveId" clId="{61D45EDB-0083-4978-B9C0-B1EC41C24AA9}" dt="2025-06-04T00:15:20.643" v="13273" actId="1076"/>
          <ac:grpSpMkLst>
            <pc:docMk/>
            <pc:sldMk cId="0" sldId="302"/>
            <ac:grpSpMk id="55" creationId="{4788075E-9425-E5AE-2729-882FC30F03B6}"/>
          </ac:grpSpMkLst>
        </pc:grpChg>
        <pc:grpChg chg="add mod ord">
          <ac:chgData name="Yasmin Lima" userId="0363c4e17e07ce6a" providerId="LiveId" clId="{61D45EDB-0083-4978-B9C0-B1EC41C24AA9}" dt="2025-06-04T00:06:36.767" v="13150" actId="167"/>
          <ac:grpSpMkLst>
            <pc:docMk/>
            <pc:sldMk cId="0" sldId="302"/>
            <ac:grpSpMk id="61" creationId="{051119DD-C206-6D3C-C3B5-917ED7326EEE}"/>
          </ac:grpSpMkLst>
        </pc:grpChg>
        <pc:grpChg chg="add mod">
          <ac:chgData name="Yasmin Lima" userId="0363c4e17e07ce6a" providerId="LiveId" clId="{61D45EDB-0083-4978-B9C0-B1EC41C24AA9}" dt="2025-06-04T00:10:59.754" v="13218" actId="12789"/>
          <ac:grpSpMkLst>
            <pc:docMk/>
            <pc:sldMk cId="0" sldId="302"/>
            <ac:grpSpMk id="80" creationId="{73D5FD9C-201E-FA6A-3CBF-B9809C9A35A2}"/>
          </ac:grpSpMkLst>
        </pc:grpChg>
        <pc:grpChg chg="add mod">
          <ac:chgData name="Yasmin Lima" userId="0363c4e17e07ce6a" providerId="LiveId" clId="{61D45EDB-0083-4978-B9C0-B1EC41C24AA9}" dt="2025-06-04T00:10:59.754" v="13218" actId="12789"/>
          <ac:grpSpMkLst>
            <pc:docMk/>
            <pc:sldMk cId="0" sldId="302"/>
            <ac:grpSpMk id="84" creationId="{B641421E-616B-B00F-AE50-68707D2A8A04}"/>
          </ac:grpSpMkLst>
        </pc:grpChg>
        <pc:grpChg chg="mod topLvl">
          <ac:chgData name="Yasmin Lima" userId="0363c4e17e07ce6a" providerId="LiveId" clId="{61D45EDB-0083-4978-B9C0-B1EC41C24AA9}" dt="2025-06-04T00:13:36.744" v="13242" actId="12789"/>
          <ac:grpSpMkLst>
            <pc:docMk/>
            <pc:sldMk cId="0" sldId="302"/>
            <ac:grpSpMk id="97" creationId="{9F2F0DD8-7018-CB66-17BD-836A53DCE507}"/>
          </ac:grpSpMkLst>
        </pc:grpChg>
        <pc:grpChg chg="mod topLvl">
          <ac:chgData name="Yasmin Lima" userId="0363c4e17e07ce6a" providerId="LiveId" clId="{61D45EDB-0083-4978-B9C0-B1EC41C24AA9}" dt="2025-06-04T00:13:36.744" v="13242" actId="12789"/>
          <ac:grpSpMkLst>
            <pc:docMk/>
            <pc:sldMk cId="0" sldId="302"/>
            <ac:grpSpMk id="99" creationId="{23B9DC40-ED91-5533-491C-46D85DF15682}"/>
          </ac:grpSpMkLst>
        </pc:grpChg>
        <pc:grpChg chg="add mod">
          <ac:chgData name="Yasmin Lima" userId="0363c4e17e07ce6a" providerId="LiveId" clId="{61D45EDB-0083-4978-B9C0-B1EC41C24AA9}" dt="2025-06-04T00:15:08.904" v="13271" actId="12789"/>
          <ac:grpSpMkLst>
            <pc:docMk/>
            <pc:sldMk cId="0" sldId="302"/>
            <ac:grpSpMk id="108" creationId="{1076D7AC-7B9F-D7BE-5350-D485EAFCBC1F}"/>
          </ac:grpSpMkLst>
        </pc:grpChg>
        <pc:grpChg chg="add mod">
          <ac:chgData name="Yasmin Lima" userId="0363c4e17e07ce6a" providerId="LiveId" clId="{61D45EDB-0083-4978-B9C0-B1EC41C24AA9}" dt="2025-06-04T00:15:08.904" v="13271" actId="12789"/>
          <ac:grpSpMkLst>
            <pc:docMk/>
            <pc:sldMk cId="0" sldId="302"/>
            <ac:grpSpMk id="112" creationId="{D8438348-B90E-3E0F-C7E8-9B8177772C8E}"/>
          </ac:grpSpMkLst>
        </pc:grpChg>
        <pc:picChg chg="mod">
          <ac:chgData name="Yasmin Lima" userId="0363c4e17e07ce6a" providerId="LiveId" clId="{61D45EDB-0083-4978-B9C0-B1EC41C24AA9}" dt="2025-06-04T00:06:17.444" v="13145"/>
          <ac:picMkLst>
            <pc:docMk/>
            <pc:sldMk cId="0" sldId="302"/>
            <ac:picMk id="56" creationId="{697631DF-3448-1C05-3B6E-2887DC279C8D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0" sldId="303"/>
        </pc:sldMkLst>
        <pc:spChg chg="mod">
          <ac:chgData name="Yasmin Lima" userId="0363c4e17e07ce6a" providerId="LiveId" clId="{61D45EDB-0083-4978-B9C0-B1EC41C24AA9}" dt="2025-06-03T13:04:17.084" v="12840" actId="20577"/>
          <ac:spMkLst>
            <pc:docMk/>
            <pc:sldMk cId="0" sldId="303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2:20.955" v="16613" actId="207"/>
          <ac:spMkLst>
            <pc:docMk/>
            <pc:sldMk cId="0" sldId="303"/>
            <ac:spMk id="8" creationId="{395F43C2-B357-F530-29B1-DC6DCEFD9F53}"/>
          </ac:spMkLst>
        </pc:spChg>
        <pc:spChg chg="mod ord">
          <ac:chgData name="Yasmin Lima" userId="0363c4e17e07ce6a" providerId="LiveId" clId="{61D45EDB-0083-4978-B9C0-B1EC41C24AA9}" dt="2025-06-04T00:20:53.107" v="13364" actId="12789"/>
          <ac:spMkLst>
            <pc:docMk/>
            <pc:sldMk cId="0" sldId="303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0:28.475" v="13362" actId="12789"/>
          <ac:spMkLst>
            <pc:docMk/>
            <pc:sldMk cId="0" sldId="303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2:08.400" v="13386" actId="12789"/>
          <ac:spMkLst>
            <pc:docMk/>
            <pc:sldMk cId="0" sldId="303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5:20.962" v="13415" actId="12789"/>
          <ac:spMkLst>
            <pc:docMk/>
            <pc:sldMk cId="0" sldId="303"/>
            <ac:spMk id="31" creationId="{00000000-0000-0000-0000-000000000000}"/>
          </ac:spMkLst>
        </pc:spChg>
        <pc:spChg chg="add mod">
          <ac:chgData name="Yasmin Lima" userId="0363c4e17e07ce6a" providerId="LiveId" clId="{61D45EDB-0083-4978-B9C0-B1EC41C24AA9}" dt="2025-06-04T00:15:34.049" v="13278"/>
          <ac:spMkLst>
            <pc:docMk/>
            <pc:sldMk cId="0" sldId="303"/>
            <ac:spMk id="48" creationId="{1D609882-47CA-5802-2CC2-3A9DC22FA717}"/>
          </ac:spMkLst>
        </pc:spChg>
        <pc:spChg chg="add mod">
          <ac:chgData name="Yasmin Lima" userId="0363c4e17e07ce6a" providerId="LiveId" clId="{61D45EDB-0083-4978-B9C0-B1EC41C24AA9}" dt="2025-06-04T00:16:17.265" v="13301" actId="2711"/>
          <ac:spMkLst>
            <pc:docMk/>
            <pc:sldMk cId="0" sldId="303"/>
            <ac:spMk id="49" creationId="{1589A1D3-4301-EA56-1B61-65DB28C8875A}"/>
          </ac:spMkLst>
        </pc:spChg>
        <pc:spChg chg="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1" creationId="{CC1A8918-21C2-B55C-63D0-4D3C7FEEE442}"/>
          </ac:spMkLst>
        </pc:spChg>
        <pc:spChg chg="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2" creationId="{6B662AB2-9C02-B6FB-F130-01353854708A}"/>
          </ac:spMkLst>
        </pc:spChg>
        <pc:spChg chg="add 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3" creationId="{D897B9A6-D1DB-213B-463F-27AA1D48F2AB}"/>
          </ac:spMkLst>
        </pc:spChg>
        <pc:spChg chg="mod">
          <ac:chgData name="Yasmin Lima" userId="0363c4e17e07ce6a" providerId="LiveId" clId="{61D45EDB-0083-4978-B9C0-B1EC41C24AA9}" dt="2025-06-04T00:19:42.045" v="13344" actId="20577"/>
          <ac:spMkLst>
            <pc:docMk/>
            <pc:sldMk cId="0" sldId="303"/>
            <ac:spMk id="55" creationId="{332154D0-5AAF-6A30-6F44-ED6BF20F5C02}"/>
          </ac:spMkLst>
        </pc:spChg>
        <pc:spChg chg="mod">
          <ac:chgData name="Yasmin Lima" userId="0363c4e17e07ce6a" providerId="LiveId" clId="{61D45EDB-0083-4978-B9C0-B1EC41C24AA9}" dt="2025-06-04T00:17:55.367" v="13317" actId="2710"/>
          <ac:spMkLst>
            <pc:docMk/>
            <pc:sldMk cId="0" sldId="303"/>
            <ac:spMk id="56" creationId="{5E4C9A89-B431-7317-E3AF-9A176BA8CE0B}"/>
          </ac:spMkLst>
        </pc:spChg>
        <pc:spChg chg="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59" creationId="{9176AE53-8828-6014-6CF5-C1965BDFFF57}"/>
          </ac:spMkLst>
        </pc:spChg>
        <pc:spChg chg="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60" creationId="{43449A2F-E293-EF95-4923-86ABDE66C029}"/>
          </ac:spMkLst>
        </pc:spChg>
        <pc:spChg chg="add 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61" creationId="{3900B8D0-B67F-13AB-EF53-CA8B5A4F3DF6}"/>
          </ac:spMkLst>
        </pc:spChg>
        <pc:spChg chg="mod">
          <ac:chgData name="Yasmin Lima" userId="0363c4e17e07ce6a" providerId="LiveId" clId="{61D45EDB-0083-4978-B9C0-B1EC41C24AA9}" dt="2025-06-04T00:21:01.277" v="13365" actId="1076"/>
          <ac:spMkLst>
            <pc:docMk/>
            <pc:sldMk cId="0" sldId="303"/>
            <ac:spMk id="63" creationId="{06752380-40F6-798C-D7FA-5CC7DAE89884}"/>
          </ac:spMkLst>
        </pc:spChg>
        <pc:spChg chg="mod">
          <ac:chgData name="Yasmin Lima" userId="0363c4e17e07ce6a" providerId="LiveId" clId="{61D45EDB-0083-4978-B9C0-B1EC41C24AA9}" dt="2025-06-04T00:20:05.589" v="13355" actId="2710"/>
          <ac:spMkLst>
            <pc:docMk/>
            <pc:sldMk cId="0" sldId="303"/>
            <ac:spMk id="64" creationId="{8CE6E862-DD03-B956-D375-293E76C8871D}"/>
          </ac:spMkLst>
        </pc:spChg>
        <pc:spChg chg="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7" creationId="{E63F00D7-7309-A52D-E319-C297DD078D38}"/>
          </ac:spMkLst>
        </pc:spChg>
        <pc:spChg chg="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8" creationId="{C2EB30C3-6D75-C4D5-215E-BCE6E9E441CF}"/>
          </ac:spMkLst>
        </pc:spChg>
        <pc:spChg chg="add 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9" creationId="{767EF27C-9BFF-5F78-98A6-35FEC01E2064}"/>
          </ac:spMkLst>
        </pc:spChg>
        <pc:spChg chg="mod">
          <ac:chgData name="Yasmin Lima" userId="0363c4e17e07ce6a" providerId="LiveId" clId="{61D45EDB-0083-4978-B9C0-B1EC41C24AA9}" dt="2025-06-04T00:21:50.323" v="13379"/>
          <ac:spMkLst>
            <pc:docMk/>
            <pc:sldMk cId="0" sldId="303"/>
            <ac:spMk id="71" creationId="{387E7288-37C8-23B2-35BF-47B32FA18698}"/>
          </ac:spMkLst>
        </pc:spChg>
        <pc:spChg chg="mod">
          <ac:chgData name="Yasmin Lima" userId="0363c4e17e07ce6a" providerId="LiveId" clId="{61D45EDB-0083-4978-B9C0-B1EC41C24AA9}" dt="2025-06-04T00:22:31.807" v="13392" actId="14100"/>
          <ac:spMkLst>
            <pc:docMk/>
            <pc:sldMk cId="0" sldId="303"/>
            <ac:spMk id="72" creationId="{DD94A28B-01CE-9161-C4F0-04C8454D3802}"/>
          </ac:spMkLst>
        </pc:spChg>
        <pc:spChg chg="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5" creationId="{165A425D-D1AA-67E5-005E-61252032BD02}"/>
          </ac:spMkLst>
        </pc:spChg>
        <pc:spChg chg="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6" creationId="{AD133D05-B250-A5C4-07CE-DBCEFA7BBC17}"/>
          </ac:spMkLst>
        </pc:spChg>
        <pc:spChg chg="add 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7" creationId="{752DCA1C-4529-AEC6-1E2E-B9D83FDA626C}"/>
          </ac:spMkLst>
        </pc:spChg>
        <pc:spChg chg="mod">
          <ac:chgData name="Yasmin Lima" userId="0363c4e17e07ce6a" providerId="LiveId" clId="{61D45EDB-0083-4978-B9C0-B1EC41C24AA9}" dt="2025-06-04T00:24:49.480" v="13402" actId="1076"/>
          <ac:spMkLst>
            <pc:docMk/>
            <pc:sldMk cId="0" sldId="303"/>
            <ac:spMk id="79" creationId="{042B296E-BD8B-E344-1CF1-E7EAF57B422E}"/>
          </ac:spMkLst>
        </pc:spChg>
        <pc:spChg chg="mod">
          <ac:chgData name="Yasmin Lima" userId="0363c4e17e07ce6a" providerId="LiveId" clId="{61D45EDB-0083-4978-B9C0-B1EC41C24AA9}" dt="2025-06-04T00:24:47.967" v="13401" actId="1076"/>
          <ac:spMkLst>
            <pc:docMk/>
            <pc:sldMk cId="0" sldId="303"/>
            <ac:spMk id="80" creationId="{5208ED57-70F3-11EB-0901-C47E61EFF690}"/>
          </ac:spMkLst>
        </pc:spChg>
        <pc:spChg chg="add mod">
          <ac:chgData name="Yasmin Lima" userId="0363c4e17e07ce6a" providerId="LiveId" clId="{61D45EDB-0083-4978-B9C0-B1EC41C24AA9}" dt="2025-06-04T02:44:55.084" v="14422"/>
          <ac:spMkLst>
            <pc:docMk/>
            <pc:sldMk cId="0" sldId="303"/>
            <ac:spMk id="82" creationId="{2C1AF617-4B00-7BCF-24F3-8057E9CFE356}"/>
          </ac:spMkLst>
        </pc:spChg>
        <pc:grpChg chg="mod">
          <ac:chgData name="Yasmin Lima" userId="0363c4e17e07ce6a" providerId="LiveId" clId="{61D45EDB-0083-4978-B9C0-B1EC41C24AA9}" dt="2025-06-04T00:15:48.357" v="13282" actId="14100"/>
          <ac:grpSpMkLst>
            <pc:docMk/>
            <pc:sldMk cId="0" sldId="303"/>
            <ac:grpSpMk id="5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4T00:15:34.049" v="13278"/>
          <ac:grpSpMkLst>
            <pc:docMk/>
            <pc:sldMk cId="0" sldId="303"/>
            <ac:grpSpMk id="42" creationId="{63DDD5FC-1741-EA4D-A6A3-D304F821DCAD}"/>
          </ac:grpSpMkLst>
        </pc:grpChg>
        <pc:grpChg chg="add mod">
          <ac:chgData name="Yasmin Lima" userId="0363c4e17e07ce6a" providerId="LiveId" clId="{61D45EDB-0083-4978-B9C0-B1EC41C24AA9}" dt="2025-06-04T00:20:53.107" v="13364" actId="12789"/>
          <ac:grpSpMkLst>
            <pc:docMk/>
            <pc:sldMk cId="0" sldId="303"/>
            <ac:grpSpMk id="50" creationId="{63D1D89D-F19C-C266-B3BC-08DFAE55AD82}"/>
          </ac:grpSpMkLst>
        </pc:grpChg>
        <pc:grpChg chg="add mod">
          <ac:chgData name="Yasmin Lima" userId="0363c4e17e07ce6a" providerId="LiveId" clId="{61D45EDB-0083-4978-B9C0-B1EC41C24AA9}" dt="2025-06-04T00:19:02.554" v="13337" actId="12789"/>
          <ac:grpSpMkLst>
            <pc:docMk/>
            <pc:sldMk cId="0" sldId="303"/>
            <ac:grpSpMk id="54" creationId="{DDDA0C5B-C3BE-4B64-4E17-CC597D40B1CC}"/>
          </ac:grpSpMkLst>
        </pc:grpChg>
        <pc:grpChg chg="add mod">
          <ac:chgData name="Yasmin Lima" userId="0363c4e17e07ce6a" providerId="LiveId" clId="{61D45EDB-0083-4978-B9C0-B1EC41C24AA9}" dt="2025-06-04T00:21:10.670" v="13368" actId="12789"/>
          <ac:grpSpMkLst>
            <pc:docMk/>
            <pc:sldMk cId="0" sldId="303"/>
            <ac:grpSpMk id="58" creationId="{2375A1DC-ADB0-4893-AB9F-330A9AF30BF1}"/>
          </ac:grpSpMkLst>
        </pc:grpChg>
        <pc:grpChg chg="add mod">
          <ac:chgData name="Yasmin Lima" userId="0363c4e17e07ce6a" providerId="LiveId" clId="{61D45EDB-0083-4978-B9C0-B1EC41C24AA9}" dt="2025-06-04T00:21:10.670" v="13368" actId="12789"/>
          <ac:grpSpMkLst>
            <pc:docMk/>
            <pc:sldMk cId="0" sldId="303"/>
            <ac:grpSpMk id="62" creationId="{401ADD21-19C2-0856-F8CC-2F80625436A2}"/>
          </ac:grpSpMkLst>
        </pc:grpChg>
        <pc:grpChg chg="add mod">
          <ac:chgData name="Yasmin Lima" userId="0363c4e17e07ce6a" providerId="LiveId" clId="{61D45EDB-0083-4978-B9C0-B1EC41C24AA9}" dt="2025-06-04T00:22:25.974" v="13391" actId="12789"/>
          <ac:grpSpMkLst>
            <pc:docMk/>
            <pc:sldMk cId="0" sldId="303"/>
            <ac:grpSpMk id="66" creationId="{32DE7176-8B85-45FA-F879-669BADE73447}"/>
          </ac:grpSpMkLst>
        </pc:grpChg>
        <pc:grpChg chg="add mod">
          <ac:chgData name="Yasmin Lima" userId="0363c4e17e07ce6a" providerId="LiveId" clId="{61D45EDB-0083-4978-B9C0-B1EC41C24AA9}" dt="2025-06-04T00:22:25.974" v="13391" actId="12789"/>
          <ac:grpSpMkLst>
            <pc:docMk/>
            <pc:sldMk cId="0" sldId="303"/>
            <ac:grpSpMk id="70" creationId="{57FBF2A0-E38F-702A-CDD5-4DF76234A1FF}"/>
          </ac:grpSpMkLst>
        </pc:grpChg>
        <pc:grpChg chg="add mod">
          <ac:chgData name="Yasmin Lima" userId="0363c4e17e07ce6a" providerId="LiveId" clId="{61D45EDB-0083-4978-B9C0-B1EC41C24AA9}" dt="2025-06-04T00:25:20.962" v="13415" actId="12789"/>
          <ac:grpSpMkLst>
            <pc:docMk/>
            <pc:sldMk cId="0" sldId="303"/>
            <ac:grpSpMk id="74" creationId="{AD956065-300F-4704-07B4-95506DD0653D}"/>
          </ac:grpSpMkLst>
        </pc:grpChg>
        <pc:grpChg chg="add mod">
          <ac:chgData name="Yasmin Lima" userId="0363c4e17e07ce6a" providerId="LiveId" clId="{61D45EDB-0083-4978-B9C0-B1EC41C24AA9}" dt="2025-06-04T00:24:35.164" v="13398"/>
          <ac:grpSpMkLst>
            <pc:docMk/>
            <pc:sldMk cId="0" sldId="303"/>
            <ac:grpSpMk id="78" creationId="{75CE696D-323A-6651-0FEE-ED3C23AC0245}"/>
          </ac:grpSpMkLst>
        </pc:grpChg>
        <pc:picChg chg="mod">
          <ac:chgData name="Yasmin Lima" userId="0363c4e17e07ce6a" providerId="LiveId" clId="{61D45EDB-0083-4978-B9C0-B1EC41C24AA9}" dt="2025-06-04T00:15:34.049" v="13278"/>
          <ac:picMkLst>
            <pc:docMk/>
            <pc:sldMk cId="0" sldId="303"/>
            <ac:picMk id="47" creationId="{B69B2A99-9DDA-5F68-94F7-862A51FF60C2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0" sldId="304"/>
        </pc:sldMkLst>
        <pc:spChg chg="mod">
          <ac:chgData name="Yasmin Lima" userId="0363c4e17e07ce6a" providerId="LiveId" clId="{61D45EDB-0083-4978-B9C0-B1EC41C24AA9}" dt="2025-06-03T13:04:20.770" v="12841" actId="20577"/>
          <ac:spMkLst>
            <pc:docMk/>
            <pc:sldMk cId="0" sldId="304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6:56.634" v="13434" actId="14100"/>
          <ac:spMkLst>
            <pc:docMk/>
            <pc:sldMk cId="0" sldId="304"/>
            <ac:spMk id="6" creationId="{00000000-0000-0000-0000-000000000000}"/>
          </ac:spMkLst>
        </pc:spChg>
        <pc:spChg chg="mod">
          <ac:chgData name="Yasmin Lima" userId="0363c4e17e07ce6a" providerId="LiveId" clId="{61D45EDB-0083-4978-B9C0-B1EC41C24AA9}" dt="2025-06-05T13:22:25.216" v="16614" actId="207"/>
          <ac:spMkLst>
            <pc:docMk/>
            <pc:sldMk cId="0" sldId="304"/>
            <ac:spMk id="8" creationId="{79AD26E4-67E4-8926-1509-136D53C5EF02}"/>
          </ac:spMkLst>
        </pc:spChg>
        <pc:spChg chg="mod ord">
          <ac:chgData name="Yasmin Lima" userId="0363c4e17e07ce6a" providerId="LiveId" clId="{61D45EDB-0083-4978-B9C0-B1EC41C24AA9}" dt="2025-06-04T00:28:38.859" v="13461" actId="12789"/>
          <ac:spMkLst>
            <pc:docMk/>
            <pc:sldMk cId="0" sldId="304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1:13.195" v="13476" actId="12789"/>
          <ac:spMkLst>
            <pc:docMk/>
            <pc:sldMk cId="0" sldId="304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4:55.207" v="13499" actId="12789"/>
          <ac:spMkLst>
            <pc:docMk/>
            <pc:sldMk cId="0" sldId="304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7:14.815" v="13523" actId="12789"/>
          <ac:spMkLst>
            <pc:docMk/>
            <pc:sldMk cId="0" sldId="304"/>
            <ac:spMk id="31" creationId="{00000000-0000-0000-0000-000000000000}"/>
          </ac:spMkLst>
        </pc:spChg>
        <pc:spChg chg="add mod">
          <ac:chgData name="Yasmin Lima" userId="0363c4e17e07ce6a" providerId="LiveId" clId="{61D45EDB-0083-4978-B9C0-B1EC41C24AA9}" dt="2025-06-04T00:26:49.721" v="13431"/>
          <ac:spMkLst>
            <pc:docMk/>
            <pc:sldMk cId="0" sldId="304"/>
            <ac:spMk id="48" creationId="{EAEF9E00-755D-5DE9-A024-7A74044AE9FD}"/>
          </ac:spMkLst>
        </pc:spChg>
        <pc:spChg chg="add mod">
          <ac:chgData name="Yasmin Lima" userId="0363c4e17e07ce6a" providerId="LiveId" clId="{61D45EDB-0083-4978-B9C0-B1EC41C24AA9}" dt="2025-06-04T00:26:49.721" v="13431"/>
          <ac:spMkLst>
            <pc:docMk/>
            <pc:sldMk cId="0" sldId="304"/>
            <ac:spMk id="49" creationId="{291B208E-8A3E-4E5E-95DB-E07244C5A085}"/>
          </ac:spMkLst>
        </pc:spChg>
        <pc:spChg chg="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1" creationId="{4B55F119-4B68-9EF4-A788-B1D056C5CA50}"/>
          </ac:spMkLst>
        </pc:spChg>
        <pc:spChg chg="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2" creationId="{CFA4009C-BBC0-73B9-BD35-203459DEDA03}"/>
          </ac:spMkLst>
        </pc:spChg>
        <pc:spChg chg="add 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3" creationId="{25D6F8AC-B7C8-CADA-E308-B9EDCC69EA3F}"/>
          </ac:spMkLst>
        </pc:spChg>
        <pc:spChg chg="mod">
          <ac:chgData name="Yasmin Lima" userId="0363c4e17e07ce6a" providerId="LiveId" clId="{61D45EDB-0083-4978-B9C0-B1EC41C24AA9}" dt="2025-06-04T00:43:32.430" v="13569" actId="123"/>
          <ac:spMkLst>
            <pc:docMk/>
            <pc:sldMk cId="0" sldId="304"/>
            <ac:spMk id="55" creationId="{3F7379D9-3BCD-0769-AD29-FC605699E946}"/>
          </ac:spMkLst>
        </pc:spChg>
        <pc:spChg chg="mod">
          <ac:chgData name="Yasmin Lima" userId="0363c4e17e07ce6a" providerId="LiveId" clId="{61D45EDB-0083-4978-B9C0-B1EC41C24AA9}" dt="2025-06-04T00:43:41.942" v="13570" actId="14100"/>
          <ac:spMkLst>
            <pc:docMk/>
            <pc:sldMk cId="0" sldId="304"/>
            <ac:spMk id="56" creationId="{42A86321-114D-A48E-08E2-5469686A26A5}"/>
          </ac:spMkLst>
        </pc:spChg>
        <pc:spChg chg="mod">
          <ac:chgData name="Yasmin Lima" userId="0363c4e17e07ce6a" providerId="LiveId" clId="{61D45EDB-0083-4978-B9C0-B1EC41C24AA9}" dt="2025-06-04T00:43:44.030" v="13571" actId="123"/>
          <ac:spMkLst>
            <pc:docMk/>
            <pc:sldMk cId="0" sldId="304"/>
            <ac:spMk id="59" creationId="{982499D0-BC79-6DDA-C42E-3D0611697932}"/>
          </ac:spMkLst>
        </pc:spChg>
        <pc:spChg chg="mod">
          <ac:chgData name="Yasmin Lima" userId="0363c4e17e07ce6a" providerId="LiveId" clId="{61D45EDB-0083-4978-B9C0-B1EC41C24AA9}" dt="2025-06-04T00:43:44.030" v="13571" actId="123"/>
          <ac:spMkLst>
            <pc:docMk/>
            <pc:sldMk cId="0" sldId="304"/>
            <ac:spMk id="60" creationId="{498E31AC-8CED-FFC3-EFDF-FF6F6DD0B080}"/>
          </ac:spMkLst>
        </pc:spChg>
        <pc:spChg chg="add mod">
          <ac:chgData name="Yasmin Lima" userId="0363c4e17e07ce6a" providerId="LiveId" clId="{61D45EDB-0083-4978-B9C0-B1EC41C24AA9}" dt="2025-06-04T00:29:29.407" v="13467"/>
          <ac:spMkLst>
            <pc:docMk/>
            <pc:sldMk cId="0" sldId="304"/>
            <ac:spMk id="61" creationId="{2A987DD5-DAF9-040F-FF2D-1A88E2BB2B54}"/>
          </ac:spMkLst>
        </pc:spChg>
        <pc:spChg chg="mod">
          <ac:chgData name="Yasmin Lima" userId="0363c4e17e07ce6a" providerId="LiveId" clId="{61D45EDB-0083-4978-B9C0-B1EC41C24AA9}" dt="2025-06-04T00:43:47.246" v="13572" actId="123"/>
          <ac:spMkLst>
            <pc:docMk/>
            <pc:sldMk cId="0" sldId="304"/>
            <ac:spMk id="63" creationId="{C1FC5FC6-DF12-935F-BFAD-56AE4EB5BDD8}"/>
          </ac:spMkLst>
        </pc:spChg>
        <pc:spChg chg="mod">
          <ac:chgData name="Yasmin Lima" userId="0363c4e17e07ce6a" providerId="LiveId" clId="{61D45EDB-0083-4978-B9C0-B1EC41C24AA9}" dt="2025-06-04T00:43:51.071" v="13573" actId="14100"/>
          <ac:spMkLst>
            <pc:docMk/>
            <pc:sldMk cId="0" sldId="304"/>
            <ac:spMk id="64" creationId="{DAD0CB9D-60C5-526C-B2BB-A61CAF4AB54A}"/>
          </ac:spMkLst>
        </pc:spChg>
        <pc:spChg chg="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7" creationId="{57314A75-2938-01DA-974F-8B6E595CDD15}"/>
          </ac:spMkLst>
        </pc:spChg>
        <pc:spChg chg="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8" creationId="{774E3240-B515-4F91-1EF1-81FA1DF0F6F0}"/>
          </ac:spMkLst>
        </pc:spChg>
        <pc:spChg chg="add 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9" creationId="{8945613C-4059-05C1-B75A-56A536D7F14F}"/>
          </ac:spMkLst>
        </pc:spChg>
        <pc:spChg chg="mod">
          <ac:chgData name="Yasmin Lima" userId="0363c4e17e07ce6a" providerId="LiveId" clId="{61D45EDB-0083-4978-B9C0-B1EC41C24AA9}" dt="2025-06-04T00:40:23.245" v="13549" actId="120"/>
          <ac:spMkLst>
            <pc:docMk/>
            <pc:sldMk cId="0" sldId="304"/>
            <ac:spMk id="71" creationId="{717D7E67-E618-BDBA-831D-F15C9C1CA994}"/>
          </ac:spMkLst>
        </pc:spChg>
        <pc:spChg chg="mod">
          <ac:chgData name="Yasmin Lima" userId="0363c4e17e07ce6a" providerId="LiveId" clId="{61D45EDB-0083-4978-B9C0-B1EC41C24AA9}" dt="2025-06-04T00:43:22.805" v="13568" actId="14100"/>
          <ac:spMkLst>
            <pc:docMk/>
            <pc:sldMk cId="0" sldId="304"/>
            <ac:spMk id="72" creationId="{DAD5F73A-3A12-6CB6-D3B0-9CC9F4831D8A}"/>
          </ac:spMkLst>
        </pc:spChg>
        <pc:spChg chg="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5" creationId="{E5ACAB4E-AC1A-C1F0-05AC-A2E6B8E7FC41}"/>
          </ac:spMkLst>
        </pc:spChg>
        <pc:spChg chg="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6" creationId="{F4670F43-B8CA-822D-E6F6-C497651A356E}"/>
          </ac:spMkLst>
        </pc:spChg>
        <pc:spChg chg="add 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7" creationId="{5809EA61-52BE-B560-1693-3DAAA980DEED}"/>
          </ac:spMkLst>
        </pc:spChg>
        <pc:spChg chg="mod">
          <ac:chgData name="Yasmin Lima" userId="0363c4e17e07ce6a" providerId="LiveId" clId="{61D45EDB-0083-4978-B9C0-B1EC41C24AA9}" dt="2025-06-04T00:43:55.614" v="13574" actId="123"/>
          <ac:spMkLst>
            <pc:docMk/>
            <pc:sldMk cId="0" sldId="304"/>
            <ac:spMk id="79" creationId="{DE718926-A010-1A5A-0775-9E0AC0A4CD31}"/>
          </ac:spMkLst>
        </pc:spChg>
        <pc:spChg chg="mod">
          <ac:chgData name="Yasmin Lima" userId="0363c4e17e07ce6a" providerId="LiveId" clId="{61D45EDB-0083-4978-B9C0-B1EC41C24AA9}" dt="2025-06-04T00:43:55.614" v="13574" actId="123"/>
          <ac:spMkLst>
            <pc:docMk/>
            <pc:sldMk cId="0" sldId="304"/>
            <ac:spMk id="80" creationId="{E6E4AE72-5E7A-D96C-F610-D5C0EAF663EA}"/>
          </ac:spMkLst>
        </pc:spChg>
        <pc:spChg chg="add mod">
          <ac:chgData name="Yasmin Lima" userId="0363c4e17e07ce6a" providerId="LiveId" clId="{61D45EDB-0083-4978-B9C0-B1EC41C24AA9}" dt="2025-06-04T02:44:51.901" v="14420"/>
          <ac:spMkLst>
            <pc:docMk/>
            <pc:sldMk cId="0" sldId="304"/>
            <ac:spMk id="82" creationId="{4597B65E-3F25-8C23-C2E1-2D509C46F718}"/>
          </ac:spMkLst>
        </pc:spChg>
        <pc:grpChg chg="add del mod">
          <ac:chgData name="Yasmin Lima" userId="0363c4e17e07ce6a" providerId="LiveId" clId="{61D45EDB-0083-4978-B9C0-B1EC41C24AA9}" dt="2025-06-04T00:27:06.801" v="13439" actId="14100"/>
          <ac:grpSpMkLst>
            <pc:docMk/>
            <pc:sldMk cId="0" sldId="304"/>
            <ac:grpSpMk id="5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4T00:26:49.721" v="13431"/>
          <ac:grpSpMkLst>
            <pc:docMk/>
            <pc:sldMk cId="0" sldId="304"/>
            <ac:grpSpMk id="45" creationId="{90DCCFD2-A4ED-AC87-36C8-CCE3D50D7BC8}"/>
          </ac:grpSpMkLst>
        </pc:grpChg>
        <pc:grpChg chg="add mod">
          <ac:chgData name="Yasmin Lima" userId="0363c4e17e07ce6a" providerId="LiveId" clId="{61D45EDB-0083-4978-B9C0-B1EC41C24AA9}" dt="2025-06-04T00:28:44.858" v="13462" actId="12789"/>
          <ac:grpSpMkLst>
            <pc:docMk/>
            <pc:sldMk cId="0" sldId="304"/>
            <ac:grpSpMk id="50" creationId="{39383F72-0733-DA4C-5EEE-02118432B312}"/>
          </ac:grpSpMkLst>
        </pc:grpChg>
        <pc:grpChg chg="add mod">
          <ac:chgData name="Yasmin Lima" userId="0363c4e17e07ce6a" providerId="LiveId" clId="{61D45EDB-0083-4978-B9C0-B1EC41C24AA9}" dt="2025-06-04T00:28:44.858" v="13462" actId="12789"/>
          <ac:grpSpMkLst>
            <pc:docMk/>
            <pc:sldMk cId="0" sldId="304"/>
            <ac:grpSpMk id="54" creationId="{EA5571E1-FC75-06E7-DBFF-73B42F9400C6}"/>
          </ac:grpSpMkLst>
        </pc:grpChg>
        <pc:grpChg chg="add mod">
          <ac:chgData name="Yasmin Lima" userId="0363c4e17e07ce6a" providerId="LiveId" clId="{61D45EDB-0083-4978-B9C0-B1EC41C24AA9}" dt="2025-06-04T00:31:45.003" v="13484" actId="12789"/>
          <ac:grpSpMkLst>
            <pc:docMk/>
            <pc:sldMk cId="0" sldId="304"/>
            <ac:grpSpMk id="58" creationId="{928DB3DE-F382-0024-D882-3E71AF6B1C06}"/>
          </ac:grpSpMkLst>
        </pc:grpChg>
        <pc:grpChg chg="add mod">
          <ac:chgData name="Yasmin Lima" userId="0363c4e17e07ce6a" providerId="LiveId" clId="{61D45EDB-0083-4978-B9C0-B1EC41C24AA9}" dt="2025-06-04T00:31:45.003" v="13484" actId="12789"/>
          <ac:grpSpMkLst>
            <pc:docMk/>
            <pc:sldMk cId="0" sldId="304"/>
            <ac:grpSpMk id="62" creationId="{2326CA02-0A6B-8419-4AAA-3741F64578A6}"/>
          </ac:grpSpMkLst>
        </pc:grpChg>
        <pc:grpChg chg="add mod">
          <ac:chgData name="Yasmin Lima" userId="0363c4e17e07ce6a" providerId="LiveId" clId="{61D45EDB-0083-4978-B9C0-B1EC41C24AA9}" dt="2025-06-04T00:34:55.207" v="13499" actId="12789"/>
          <ac:grpSpMkLst>
            <pc:docMk/>
            <pc:sldMk cId="0" sldId="304"/>
            <ac:grpSpMk id="66" creationId="{4162F968-6951-8B8C-BB06-BB2BE16FC50B}"/>
          </ac:grpSpMkLst>
        </pc:grpChg>
        <pc:grpChg chg="add mod">
          <ac:chgData name="Yasmin Lima" userId="0363c4e17e07ce6a" providerId="LiveId" clId="{61D45EDB-0083-4978-B9C0-B1EC41C24AA9}" dt="2025-06-04T00:34:26.420" v="13491"/>
          <ac:grpSpMkLst>
            <pc:docMk/>
            <pc:sldMk cId="0" sldId="304"/>
            <ac:grpSpMk id="70" creationId="{341869FB-18CC-4360-3A28-86BD29F6579F}"/>
          </ac:grpSpMkLst>
        </pc:grpChg>
        <pc:grpChg chg="add mod">
          <ac:chgData name="Yasmin Lima" userId="0363c4e17e07ce6a" providerId="LiveId" clId="{61D45EDB-0083-4978-B9C0-B1EC41C24AA9}" dt="2025-06-04T00:38:07.762" v="13535" actId="12789"/>
          <ac:grpSpMkLst>
            <pc:docMk/>
            <pc:sldMk cId="0" sldId="304"/>
            <ac:grpSpMk id="74" creationId="{1C79413B-721F-E2FF-AECF-85C316CFB681}"/>
          </ac:grpSpMkLst>
        </pc:grpChg>
        <pc:grpChg chg="add mod">
          <ac:chgData name="Yasmin Lima" userId="0363c4e17e07ce6a" providerId="LiveId" clId="{61D45EDB-0083-4978-B9C0-B1EC41C24AA9}" dt="2025-06-04T00:38:07.762" v="13535" actId="12789"/>
          <ac:grpSpMkLst>
            <pc:docMk/>
            <pc:sldMk cId="0" sldId="304"/>
            <ac:grpSpMk id="78" creationId="{9E8F8749-10FB-7108-52E7-55E6D1E2BE17}"/>
          </ac:grpSpMkLst>
        </pc:grpChg>
        <pc:picChg chg="mod">
          <ac:chgData name="Yasmin Lima" userId="0363c4e17e07ce6a" providerId="LiveId" clId="{61D45EDB-0083-4978-B9C0-B1EC41C24AA9}" dt="2025-06-04T00:26:49.721" v="13431"/>
          <ac:picMkLst>
            <pc:docMk/>
            <pc:sldMk cId="0" sldId="304"/>
            <ac:picMk id="47" creationId="{DBA7DD6B-F15C-6D4D-44E6-14F35C4C674B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800957827" sldId="305"/>
        </pc:sldMkLst>
        <pc:spChg chg="mod">
          <ac:chgData name="Yasmin Lima" userId="0363c4e17e07ce6a" providerId="LiveId" clId="{61D45EDB-0083-4978-B9C0-B1EC41C24AA9}" dt="2025-06-04T00:41:05.109" v="13553" actId="1076"/>
          <ac:spMkLst>
            <pc:docMk/>
            <pc:sldMk cId="1800957827" sldId="305"/>
            <ac:spMk id="2" creationId="{C95E57E8-B871-48BE-A9F4-2B0648912C65}"/>
          </ac:spMkLst>
        </pc:spChg>
        <pc:spChg chg="add mod">
          <ac:chgData name="Yasmin Lima" userId="0363c4e17e07ce6a" providerId="LiveId" clId="{61D45EDB-0083-4978-B9C0-B1EC41C24AA9}" dt="2025-06-04T02:49:21.188" v="14440"/>
          <ac:spMkLst>
            <pc:docMk/>
            <pc:sldMk cId="1800957827" sldId="305"/>
            <ac:spMk id="7" creationId="{52CF0669-A4CB-FC60-B6D7-59717FE738AC}"/>
          </ac:spMkLst>
        </pc:spChg>
        <pc:spChg chg="mod">
          <ac:chgData name="Yasmin Lima" userId="0363c4e17e07ce6a" providerId="LiveId" clId="{61D45EDB-0083-4978-B9C0-B1EC41C24AA9}" dt="2025-06-04T00:41:06.813" v="13554" actId="1076"/>
          <ac:spMkLst>
            <pc:docMk/>
            <pc:sldMk cId="1800957827" sldId="305"/>
            <ac:spMk id="8" creationId="{1369681B-7AFE-24F7-41E9-25F8625D6651}"/>
          </ac:spMkLst>
        </pc:spChg>
        <pc:spChg chg="mod">
          <ac:chgData name="Yasmin Lima" userId="0363c4e17e07ce6a" providerId="LiveId" clId="{61D45EDB-0083-4978-B9C0-B1EC41C24AA9}" dt="2025-06-05T13:22:31.769" v="16615" actId="207"/>
          <ac:spMkLst>
            <pc:docMk/>
            <pc:sldMk cId="1800957827" sldId="305"/>
            <ac:spMk id="9" creationId="{822C6826-97EC-8837-A86D-CC6506DE5425}"/>
          </ac:spMkLst>
        </pc:spChg>
        <pc:spChg chg="add mod">
          <ac:chgData name="Yasmin Lima" userId="0363c4e17e07ce6a" providerId="LiveId" clId="{61D45EDB-0083-4978-B9C0-B1EC41C24AA9}" dt="2025-06-04T00:41:47.301" v="13565" actId="1076"/>
          <ac:spMkLst>
            <pc:docMk/>
            <pc:sldMk cId="1800957827" sldId="305"/>
            <ac:spMk id="17" creationId="{F4BCA654-B7E1-B637-22ED-0D1F79BC8BC6}"/>
          </ac:spMkLst>
        </pc:spChg>
        <pc:grpChg chg="add del mod">
          <ac:chgData name="Yasmin Lima" userId="0363c4e17e07ce6a" providerId="LiveId" clId="{61D45EDB-0083-4978-B9C0-B1EC41C24AA9}" dt="2025-06-01T17:40:41.326" v="7141" actId="1037"/>
          <ac:grpSpMkLst>
            <pc:docMk/>
            <pc:sldMk cId="1800957827" sldId="305"/>
            <ac:grpSpMk id="3" creationId="{55AD9BBD-CDA5-DCF9-8AEB-9474270258E1}"/>
          </ac:grpSpMkLst>
        </pc:grpChg>
        <pc:picChg chg="add mod">
          <ac:chgData name="Yasmin Lima" userId="0363c4e17e07ce6a" providerId="LiveId" clId="{61D45EDB-0083-4978-B9C0-B1EC41C24AA9}" dt="2025-06-01T17:40:48.280" v="7149" actId="1038"/>
          <ac:picMkLst>
            <pc:docMk/>
            <pc:sldMk cId="1800957827" sldId="305"/>
            <ac:picMk id="19" creationId="{D76421AD-B873-05A6-04DF-FD32FCC1D8B0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2049164127" sldId="306"/>
        </pc:sldMkLst>
        <pc:spChg chg="mod">
          <ac:chgData name="Yasmin Lima" userId="0363c4e17e07ce6a" providerId="LiveId" clId="{61D45EDB-0083-4978-B9C0-B1EC41C24AA9}" dt="2025-06-04T03:04:23.453" v="14711" actId="20577"/>
          <ac:spMkLst>
            <pc:docMk/>
            <pc:sldMk cId="2049164127" sldId="306"/>
            <ac:spMk id="4" creationId="{CE7DBFC6-C600-7A88-47B4-0D739C740B09}"/>
          </ac:spMkLst>
        </pc:spChg>
        <pc:spChg chg="mod">
          <ac:chgData name="Yasmin Lima" userId="0363c4e17e07ce6a" providerId="LiveId" clId="{61D45EDB-0083-4978-B9C0-B1EC41C24AA9}" dt="2025-06-05T13:22:42.657" v="16617" actId="207"/>
          <ac:spMkLst>
            <pc:docMk/>
            <pc:sldMk cId="2049164127" sldId="306"/>
            <ac:spMk id="8" creationId="{9AA4E9A6-CD3E-1626-2A43-B5BB85AADAC4}"/>
          </ac:spMkLst>
        </pc:spChg>
        <pc:spChg chg="add mod">
          <ac:chgData name="Yasmin Lima" userId="0363c4e17e07ce6a" providerId="LiveId" clId="{61D45EDB-0083-4978-B9C0-B1EC41C24AA9}" dt="2025-06-04T01:23:11.969" v="13685"/>
          <ac:spMkLst>
            <pc:docMk/>
            <pc:sldMk cId="2049164127" sldId="306"/>
            <ac:spMk id="13" creationId="{D09221BA-A5F2-1B30-2845-59CE0A5A3D29}"/>
          </ac:spMkLst>
        </pc:spChg>
        <pc:spChg chg="mod">
          <ac:chgData name="Yasmin Lima" userId="0363c4e17e07ce6a" providerId="LiveId" clId="{61D45EDB-0083-4978-B9C0-B1EC41C24AA9}" dt="2025-06-04T01:24:11.105" v="13700" actId="12789"/>
          <ac:spMkLst>
            <pc:docMk/>
            <pc:sldMk cId="2049164127" sldId="306"/>
            <ac:spMk id="34" creationId="{C7800D99-94BB-2AD0-3FF0-E9D0D033C4AA}"/>
          </ac:spMkLst>
        </pc:spChg>
        <pc:spChg chg="add mod">
          <ac:chgData name="Yasmin Lima" userId="0363c4e17e07ce6a" providerId="LiveId" clId="{61D45EDB-0083-4978-B9C0-B1EC41C24AA9}" dt="2025-06-04T01:27:42.173" v="13737" actId="1076"/>
          <ac:spMkLst>
            <pc:docMk/>
            <pc:sldMk cId="2049164127" sldId="306"/>
            <ac:spMk id="47" creationId="{1A093E78-821B-0AFB-DFCA-0C1865E4B3FE}"/>
          </ac:spMkLst>
        </pc:spChg>
        <pc:spChg chg="add mod">
          <ac:chgData name="Yasmin Lima" userId="0363c4e17e07ce6a" providerId="LiveId" clId="{61D45EDB-0083-4978-B9C0-B1EC41C24AA9}" dt="2025-06-04T01:24:23.171" v="13701" actId="1076"/>
          <ac:spMkLst>
            <pc:docMk/>
            <pc:sldMk cId="2049164127" sldId="306"/>
            <ac:spMk id="48" creationId="{712C4028-1A8B-16C5-F8F1-C59F5577D43A}"/>
          </ac:spMkLst>
        </pc:spChg>
        <pc:grpChg chg="add del mod">
          <ac:chgData name="Yasmin Lima" userId="0363c4e17e07ce6a" providerId="LiveId" clId="{61D45EDB-0083-4978-B9C0-B1EC41C24AA9}" dt="2025-06-04T01:23:38.014" v="13690" actId="14100"/>
          <ac:grpSpMkLst>
            <pc:docMk/>
            <pc:sldMk cId="2049164127" sldId="306"/>
            <ac:grpSpMk id="5" creationId="{A9BA39B4-4C01-8A67-DB95-C881C377D9E8}"/>
          </ac:grpSpMkLst>
        </pc:grpChg>
        <pc:picChg chg="add mod modCrop">
          <ac:chgData name="Yasmin Lima" userId="0363c4e17e07ce6a" providerId="LiveId" clId="{61D45EDB-0083-4978-B9C0-B1EC41C24AA9}" dt="2025-06-04T12:03:38.238" v="14742" actId="1076"/>
          <ac:picMkLst>
            <pc:docMk/>
            <pc:sldMk cId="2049164127" sldId="306"/>
            <ac:picMk id="9" creationId="{624BFEFD-B8A1-F2DD-BB9F-AE2E635C9B9F}"/>
          </ac:picMkLst>
        </pc:picChg>
        <pc:picChg chg="add mod ord">
          <ac:chgData name="Yasmin Lima" userId="0363c4e17e07ce6a" providerId="LiveId" clId="{61D45EDB-0083-4978-B9C0-B1EC41C24AA9}" dt="2025-06-04T01:24:11.105" v="13700" actId="12789"/>
          <ac:picMkLst>
            <pc:docMk/>
            <pc:sldMk cId="2049164127" sldId="306"/>
            <ac:picMk id="11" creationId="{EFC13C55-1A20-CABF-9BB7-F5A9ED0D1D13}"/>
          </ac:picMkLst>
        </pc:picChg>
      </pc:sldChg>
      <pc:sldChg chg="addSp delSp modSp add del mod">
        <pc:chgData name="Yasmin Lima" userId="0363c4e17e07ce6a" providerId="LiveId" clId="{61D45EDB-0083-4978-B9C0-B1EC41C24AA9}" dt="2025-06-01T17:40:54.869" v="7150" actId="2696"/>
        <pc:sldMkLst>
          <pc:docMk/>
          <pc:sldMk cId="767594694" sldId="307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904596045" sldId="307"/>
        </pc:sldMkLst>
        <pc:spChg chg="mod">
          <ac:chgData name="Yasmin Lima" userId="0363c4e17e07ce6a" providerId="LiveId" clId="{61D45EDB-0083-4978-B9C0-B1EC41C24AA9}" dt="2025-06-05T13:23:22.164" v="16630" actId="207"/>
          <ac:spMkLst>
            <pc:docMk/>
            <pc:sldMk cId="3904596045" sldId="307"/>
            <ac:spMk id="2" creationId="{A9619276-97C9-22A3-2F14-2552F8E25885}"/>
          </ac:spMkLst>
        </pc:spChg>
        <pc:spChg chg="add mod">
          <ac:chgData name="Yasmin Lima" userId="0363c4e17e07ce6a" providerId="LiveId" clId="{61D45EDB-0083-4978-B9C0-B1EC41C24AA9}" dt="2025-06-04T02:40:12.959" v="14327"/>
          <ac:spMkLst>
            <pc:docMk/>
            <pc:sldMk cId="3904596045" sldId="307"/>
            <ac:spMk id="4" creationId="{22AFE6C7-E03E-3BE8-A27A-9F0B3176E00E}"/>
          </ac:spMkLst>
        </pc:spChg>
        <pc:spChg chg="mod ord topLvl">
          <ac:chgData name="Yasmin Lima" userId="0363c4e17e07ce6a" providerId="LiveId" clId="{61D45EDB-0083-4978-B9C0-B1EC41C24AA9}" dt="2025-06-05T17:01:20.318" v="17522" actId="1582"/>
          <ac:spMkLst>
            <pc:docMk/>
            <pc:sldMk cId="3904596045" sldId="307"/>
            <ac:spMk id="5" creationId="{22E3F20B-29E6-1D74-685D-9BD384104935}"/>
          </ac:spMkLst>
        </pc:spChg>
        <pc:spChg chg="add mod">
          <ac:chgData name="Yasmin Lima" userId="0363c4e17e07ce6a" providerId="LiveId" clId="{61D45EDB-0083-4978-B9C0-B1EC41C24AA9}" dt="2025-06-04T02:42:59.380" v="14382"/>
          <ac:spMkLst>
            <pc:docMk/>
            <pc:sldMk cId="3904596045" sldId="307"/>
            <ac:spMk id="11" creationId="{88E58F16-FD46-3067-245A-65B69A64E399}"/>
          </ac:spMkLst>
        </pc:spChg>
        <pc:spChg chg="mod topLvl">
          <ac:chgData name="Yasmin Lima" userId="0363c4e17e07ce6a" providerId="LiveId" clId="{61D45EDB-0083-4978-B9C0-B1EC41C24AA9}" dt="2025-06-05T12:45:33.070" v="16486" actId="12788"/>
          <ac:spMkLst>
            <pc:docMk/>
            <pc:sldMk cId="3904596045" sldId="307"/>
            <ac:spMk id="13" creationId="{B6A218E0-D7D2-99E7-DF51-65E2A4B51F8F}"/>
          </ac:spMkLst>
        </pc:spChg>
        <pc:picChg chg="add mod modCrop">
          <ac:chgData name="Yasmin Lima" userId="0363c4e17e07ce6a" providerId="LiveId" clId="{61D45EDB-0083-4978-B9C0-B1EC41C24AA9}" dt="2025-06-05T12:45:33.070" v="16486" actId="12788"/>
          <ac:picMkLst>
            <pc:docMk/>
            <pc:sldMk cId="3904596045" sldId="307"/>
            <ac:picMk id="7" creationId="{832C036B-642C-DDD7-589C-F50CDEE5F9B3}"/>
          </ac:picMkLst>
        </pc:picChg>
        <pc:picChg chg="add mod ord">
          <ac:chgData name="Yasmin Lima" userId="0363c4e17e07ce6a" providerId="LiveId" clId="{61D45EDB-0083-4978-B9C0-B1EC41C24AA9}" dt="2025-06-05T12:47:03.740" v="16517" actId="167"/>
          <ac:picMkLst>
            <pc:docMk/>
            <pc:sldMk cId="3904596045" sldId="307"/>
            <ac:picMk id="10" creationId="{52A707D2-FDA5-F36E-D082-C3C8D476FE79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13T18:01:59.392" v="17621" actId="20577"/>
        <pc:sldMkLst>
          <pc:docMk/>
          <pc:sldMk cId="2278943246" sldId="308"/>
        </pc:sldMkLst>
        <pc:spChg chg="add mod">
          <ac:chgData name="Yasmin Lima" userId="0363c4e17e07ce6a" providerId="LiveId" clId="{61D45EDB-0083-4978-B9C0-B1EC41C24AA9}" dt="2025-06-04T02:41:18.959" v="14349"/>
          <ac:spMkLst>
            <pc:docMk/>
            <pc:sldMk cId="2278943246" sldId="308"/>
            <ac:spMk id="4" creationId="{3997B275-0237-EE8F-1856-E366DFA7BDA0}"/>
          </ac:spMkLst>
        </pc:spChg>
        <pc:spChg chg="add mod">
          <ac:chgData name="Yasmin Lima" userId="0363c4e17e07ce6a" providerId="LiveId" clId="{61D45EDB-0083-4978-B9C0-B1EC41C24AA9}" dt="2025-06-04T02:42:29.507" v="14362"/>
          <ac:spMkLst>
            <pc:docMk/>
            <pc:sldMk cId="2278943246" sldId="308"/>
            <ac:spMk id="5" creationId="{699CE576-1C85-8178-2291-380E123FB8B8}"/>
          </ac:spMkLst>
        </pc:spChg>
        <pc:spChg chg="mod">
          <ac:chgData name="Yasmin Lima" userId="0363c4e17e07ce6a" providerId="LiveId" clId="{61D45EDB-0083-4978-B9C0-B1EC41C24AA9}" dt="2025-06-05T13:22:46.169" v="16618" actId="207"/>
          <ac:spMkLst>
            <pc:docMk/>
            <pc:sldMk cId="2278943246" sldId="308"/>
            <ac:spMk id="7" creationId="{D44043A3-E223-1217-EA20-0B5CFB0DA76A}"/>
          </ac:spMkLst>
        </pc:spChg>
        <pc:spChg chg="add del mod">
          <ac:chgData name="Yasmin Lima" userId="0363c4e17e07ce6a" providerId="LiveId" clId="{61D45EDB-0083-4978-B9C0-B1EC41C24AA9}" dt="2025-06-13T17:49:34.227" v="17602" actId="478"/>
          <ac:spMkLst>
            <pc:docMk/>
            <pc:sldMk cId="2278943246" sldId="308"/>
            <ac:spMk id="9" creationId="{08007358-C149-0223-0346-E45B0DCC6ECD}"/>
          </ac:spMkLst>
        </pc:spChg>
        <pc:spChg chg="mod topLvl">
          <ac:chgData name="Yasmin Lima" userId="0363c4e17e07ce6a" providerId="LiveId" clId="{61D45EDB-0083-4978-B9C0-B1EC41C24AA9}" dt="2025-06-13T18:01:59.392" v="17621" actId="20577"/>
          <ac:spMkLst>
            <pc:docMk/>
            <pc:sldMk cId="2278943246" sldId="308"/>
            <ac:spMk id="13" creationId="{8EAC2227-BE32-A493-20D4-E0D476D8F094}"/>
          </ac:spMkLst>
        </pc:spChg>
        <pc:picChg chg="add del mod topLvl">
          <ac:chgData name="Yasmin Lima" userId="0363c4e17e07ce6a" providerId="LiveId" clId="{61D45EDB-0083-4978-B9C0-B1EC41C24AA9}" dt="2025-06-13T17:48:37.328" v="17587" actId="478"/>
          <ac:picMkLst>
            <pc:docMk/>
            <pc:sldMk cId="2278943246" sldId="308"/>
            <ac:picMk id="3" creationId="{5A297B6D-8365-8848-898F-88AF5D57A878}"/>
          </ac:picMkLst>
        </pc:picChg>
        <pc:picChg chg="add del mod">
          <ac:chgData name="Yasmin Lima" userId="0363c4e17e07ce6a" providerId="LiveId" clId="{61D45EDB-0083-4978-B9C0-B1EC41C24AA9}" dt="2025-06-13T18:00:26.504" v="17603" actId="478"/>
          <ac:picMkLst>
            <pc:docMk/>
            <pc:sldMk cId="2278943246" sldId="308"/>
            <ac:picMk id="8" creationId="{FACA1C46-E17D-54C6-0DC1-C7086D24FA03}"/>
          </ac:picMkLst>
        </pc:picChg>
        <pc:picChg chg="add mod modCrop">
          <ac:chgData name="Yasmin Lima" userId="0363c4e17e07ce6a" providerId="LiveId" clId="{61D45EDB-0083-4978-B9C0-B1EC41C24AA9}" dt="2025-06-13T18:01:53.099" v="17610" actId="732"/>
          <ac:picMkLst>
            <pc:docMk/>
            <pc:sldMk cId="2278943246" sldId="308"/>
            <ac:picMk id="11" creationId="{360E6C85-A4AC-EB75-BBD5-DA7B19DACCA9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04:02.279" v="17661" actId="164"/>
        <pc:sldMkLst>
          <pc:docMk/>
          <pc:sldMk cId="2090584539" sldId="309"/>
        </pc:sldMkLst>
        <pc:spChg chg="add mod">
          <ac:chgData name="Yasmin Lima" userId="0363c4e17e07ce6a" providerId="LiveId" clId="{61D45EDB-0083-4978-B9C0-B1EC41C24AA9}" dt="2025-06-04T02:41:09.704" v="14343"/>
          <ac:spMkLst>
            <pc:docMk/>
            <pc:sldMk cId="2090584539" sldId="309"/>
            <ac:spMk id="4" creationId="{03247186-F786-0D3B-1A77-0132095A629E}"/>
          </ac:spMkLst>
        </pc:spChg>
        <pc:spChg chg="add mod">
          <ac:chgData name="Yasmin Lima" userId="0363c4e17e07ce6a" providerId="LiveId" clId="{61D45EDB-0083-4978-B9C0-B1EC41C24AA9}" dt="2025-06-04T02:42:37.762" v="14368"/>
          <ac:spMkLst>
            <pc:docMk/>
            <pc:sldMk cId="2090584539" sldId="309"/>
            <ac:spMk id="5" creationId="{3FE8E68D-0EBE-601D-6732-63AB239EE5F4}"/>
          </ac:spMkLst>
        </pc:spChg>
        <pc:spChg chg="mod">
          <ac:chgData name="Yasmin Lima" userId="0363c4e17e07ce6a" providerId="LiveId" clId="{61D45EDB-0083-4978-B9C0-B1EC41C24AA9}" dt="2025-06-05T13:22:54.284" v="16621" actId="207"/>
          <ac:spMkLst>
            <pc:docMk/>
            <pc:sldMk cId="2090584539" sldId="309"/>
            <ac:spMk id="7" creationId="{6CE49099-D79A-9124-8A42-32214972546D}"/>
          </ac:spMkLst>
        </pc:spChg>
        <pc:spChg chg="add mod">
          <ac:chgData name="Yasmin Lima" userId="0363c4e17e07ce6a" providerId="LiveId" clId="{61D45EDB-0083-4978-B9C0-B1EC41C24AA9}" dt="2025-06-13T18:04:02.279" v="17661" actId="164"/>
          <ac:spMkLst>
            <pc:docMk/>
            <pc:sldMk cId="2090584539" sldId="309"/>
            <ac:spMk id="9" creationId="{911B18B8-284B-4BA2-ABFB-79A13997300D}"/>
          </ac:spMkLst>
        </pc:spChg>
        <pc:spChg chg="mod topLvl">
          <ac:chgData name="Yasmin Lima" userId="0363c4e17e07ce6a" providerId="LiveId" clId="{61D45EDB-0083-4978-B9C0-B1EC41C24AA9}" dt="2025-06-05T17:30:50.508" v="17572" actId="12788"/>
          <ac:spMkLst>
            <pc:docMk/>
            <pc:sldMk cId="2090584539" sldId="309"/>
            <ac:spMk id="13" creationId="{2A3A0899-94DF-9A48-6985-F988FFDF9FB5}"/>
          </ac:spMkLst>
        </pc:spChg>
        <pc:grpChg chg="add mod">
          <ac:chgData name="Yasmin Lima" userId="0363c4e17e07ce6a" providerId="LiveId" clId="{61D45EDB-0083-4978-B9C0-B1EC41C24AA9}" dt="2025-06-13T18:04:02.279" v="17661" actId="164"/>
          <ac:grpSpMkLst>
            <pc:docMk/>
            <pc:sldMk cId="2090584539" sldId="309"/>
            <ac:grpSpMk id="10" creationId="{A188799F-BCFF-1F01-EBBC-D93B12AD2964}"/>
          </ac:grpSpMkLst>
        </pc:grpChg>
        <pc:picChg chg="add del mod topLvl">
          <ac:chgData name="Yasmin Lima" userId="0363c4e17e07ce6a" providerId="LiveId" clId="{61D45EDB-0083-4978-B9C0-B1EC41C24AA9}" dt="2025-06-13T18:03:08.605" v="17642" actId="478"/>
          <ac:picMkLst>
            <pc:docMk/>
            <pc:sldMk cId="2090584539" sldId="309"/>
            <ac:picMk id="3" creationId="{28D1C401-0473-2B0A-7BFD-4159CBF642F1}"/>
          </ac:picMkLst>
        </pc:picChg>
        <pc:picChg chg="add mod">
          <ac:chgData name="Yasmin Lima" userId="0363c4e17e07ce6a" providerId="LiveId" clId="{61D45EDB-0083-4978-B9C0-B1EC41C24AA9}" dt="2025-06-13T18:04:02.279" v="17661" actId="164"/>
          <ac:picMkLst>
            <pc:docMk/>
            <pc:sldMk cId="2090584539" sldId="309"/>
            <ac:picMk id="8" creationId="{01D5B67E-B4FB-CCFE-7629-BED47EEC2997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04:59.694" v="17678" actId="12788"/>
        <pc:sldMkLst>
          <pc:docMk/>
          <pc:sldMk cId="3718526478" sldId="310"/>
        </pc:sldMkLst>
        <pc:spChg chg="add mod">
          <ac:chgData name="Yasmin Lima" userId="0363c4e17e07ce6a" providerId="LiveId" clId="{61D45EDB-0083-4978-B9C0-B1EC41C24AA9}" dt="2025-06-04T02:41:05.149" v="14341"/>
          <ac:spMkLst>
            <pc:docMk/>
            <pc:sldMk cId="3718526478" sldId="310"/>
            <ac:spMk id="4" creationId="{FEDB16B6-EFFF-ED3C-6320-1951AB581AC4}"/>
          </ac:spMkLst>
        </pc:spChg>
        <pc:spChg chg="add mod">
          <ac:chgData name="Yasmin Lima" userId="0363c4e17e07ce6a" providerId="LiveId" clId="{61D45EDB-0083-4978-B9C0-B1EC41C24AA9}" dt="2025-06-04T02:42:40.743" v="14370"/>
          <ac:spMkLst>
            <pc:docMk/>
            <pc:sldMk cId="3718526478" sldId="310"/>
            <ac:spMk id="5" creationId="{7E136F63-ED22-F279-D0E4-C64A2561BEEB}"/>
          </ac:spMkLst>
        </pc:spChg>
        <pc:spChg chg="mod">
          <ac:chgData name="Yasmin Lima" userId="0363c4e17e07ce6a" providerId="LiveId" clId="{61D45EDB-0083-4978-B9C0-B1EC41C24AA9}" dt="2025-06-05T13:22:56.821" v="16622" actId="207"/>
          <ac:spMkLst>
            <pc:docMk/>
            <pc:sldMk cId="3718526478" sldId="310"/>
            <ac:spMk id="7" creationId="{17959BC8-4180-D319-035C-BE3DB76CC89E}"/>
          </ac:spMkLst>
        </pc:spChg>
        <pc:spChg chg="add mod">
          <ac:chgData name="Yasmin Lima" userId="0363c4e17e07ce6a" providerId="LiveId" clId="{61D45EDB-0083-4978-B9C0-B1EC41C24AA9}" dt="2025-06-13T18:04:55.664" v="17677" actId="164"/>
          <ac:spMkLst>
            <pc:docMk/>
            <pc:sldMk cId="3718526478" sldId="310"/>
            <ac:spMk id="9" creationId="{9A9E9A58-24E0-B806-642B-64DAEC8E5DCA}"/>
          </ac:spMkLst>
        </pc:spChg>
        <pc:spChg chg="mod topLvl">
          <ac:chgData name="Yasmin Lima" userId="0363c4e17e07ce6a" providerId="LiveId" clId="{61D45EDB-0083-4978-B9C0-B1EC41C24AA9}" dt="2025-06-13T18:04:23.733" v="17671" actId="1076"/>
          <ac:spMkLst>
            <pc:docMk/>
            <pc:sldMk cId="3718526478" sldId="310"/>
            <ac:spMk id="13" creationId="{CB9A29E6-7334-0AC8-322E-741433BA586F}"/>
          </ac:spMkLst>
        </pc:spChg>
        <pc:grpChg chg="add mod">
          <ac:chgData name="Yasmin Lima" userId="0363c4e17e07ce6a" providerId="LiveId" clId="{61D45EDB-0083-4978-B9C0-B1EC41C24AA9}" dt="2025-06-13T18:04:55.664" v="17677" actId="164"/>
          <ac:grpSpMkLst>
            <pc:docMk/>
            <pc:sldMk cId="3718526478" sldId="310"/>
            <ac:grpSpMk id="10" creationId="{237E5282-39D3-B25B-E3B8-B73F98E1012A}"/>
          </ac:grpSpMkLst>
        </pc:grpChg>
        <pc:picChg chg="add del mod topLvl">
          <ac:chgData name="Yasmin Lima" userId="0363c4e17e07ce6a" providerId="LiveId" clId="{61D45EDB-0083-4978-B9C0-B1EC41C24AA9}" dt="2025-06-13T18:04:10.915" v="17663" actId="478"/>
          <ac:picMkLst>
            <pc:docMk/>
            <pc:sldMk cId="3718526478" sldId="310"/>
            <ac:picMk id="3" creationId="{996DCEE6-7105-17B0-B138-38EDFFC5B8E3}"/>
          </ac:picMkLst>
        </pc:picChg>
        <pc:picChg chg="add mod">
          <ac:chgData name="Yasmin Lima" userId="0363c4e17e07ce6a" providerId="LiveId" clId="{61D45EDB-0083-4978-B9C0-B1EC41C24AA9}" dt="2025-06-13T18:04:59.694" v="17678" actId="12788"/>
          <ac:picMkLst>
            <pc:docMk/>
            <pc:sldMk cId="3718526478" sldId="310"/>
            <ac:picMk id="8" creationId="{9271C432-D669-14F9-9813-81C9E5673551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05:50.935" v="17693" actId="207"/>
        <pc:sldMkLst>
          <pc:docMk/>
          <pc:sldMk cId="900721672" sldId="311"/>
        </pc:sldMkLst>
        <pc:spChg chg="add mod">
          <ac:chgData name="Yasmin Lima" userId="0363c4e17e07ce6a" providerId="LiveId" clId="{61D45EDB-0083-4978-B9C0-B1EC41C24AA9}" dt="2025-06-04T02:41:00.336" v="14339"/>
          <ac:spMkLst>
            <pc:docMk/>
            <pc:sldMk cId="900721672" sldId="311"/>
            <ac:spMk id="3" creationId="{699D0D6F-3168-F318-B592-0E40CBF654D0}"/>
          </ac:spMkLst>
        </pc:spChg>
        <pc:spChg chg="add mod">
          <ac:chgData name="Yasmin Lima" userId="0363c4e17e07ce6a" providerId="LiveId" clId="{61D45EDB-0083-4978-B9C0-B1EC41C24AA9}" dt="2025-06-04T02:42:42.987" v="14372"/>
          <ac:spMkLst>
            <pc:docMk/>
            <pc:sldMk cId="900721672" sldId="311"/>
            <ac:spMk id="4" creationId="{0F9CC71C-2550-2C62-F406-62FFCB64652B}"/>
          </ac:spMkLst>
        </pc:spChg>
        <pc:spChg chg="mod">
          <ac:chgData name="Yasmin Lima" userId="0363c4e17e07ce6a" providerId="LiveId" clId="{61D45EDB-0083-4978-B9C0-B1EC41C24AA9}" dt="2025-06-05T13:23:01.975" v="16623" actId="207"/>
          <ac:spMkLst>
            <pc:docMk/>
            <pc:sldMk cId="900721672" sldId="311"/>
            <ac:spMk id="5" creationId="{2DE78DB7-4A17-9FE6-0C08-8818613E0035}"/>
          </ac:spMkLst>
        </pc:spChg>
        <pc:spChg chg="add mod">
          <ac:chgData name="Yasmin Lima" userId="0363c4e17e07ce6a" providerId="LiveId" clId="{61D45EDB-0083-4978-B9C0-B1EC41C24AA9}" dt="2025-06-13T18:05:50.935" v="17693" actId="207"/>
          <ac:spMkLst>
            <pc:docMk/>
            <pc:sldMk cId="900721672" sldId="311"/>
            <ac:spMk id="9" creationId="{4D03DC49-12D3-F2F5-6237-7C5C7E0AE904}"/>
          </ac:spMkLst>
        </pc:spChg>
        <pc:spChg chg="mod topLvl">
          <ac:chgData name="Yasmin Lima" userId="0363c4e17e07ce6a" providerId="LiveId" clId="{61D45EDB-0083-4978-B9C0-B1EC41C24AA9}" dt="2025-06-04T01:33:40.795" v="13783" actId="1076"/>
          <ac:spMkLst>
            <pc:docMk/>
            <pc:sldMk cId="900721672" sldId="311"/>
            <ac:spMk id="13" creationId="{ED5F8F1B-0C34-14C9-A068-02BCD0D2D4DE}"/>
          </ac:spMkLst>
        </pc:spChg>
        <pc:picChg chg="add mod">
          <ac:chgData name="Yasmin Lima" userId="0363c4e17e07ce6a" providerId="LiveId" clId="{61D45EDB-0083-4978-B9C0-B1EC41C24AA9}" dt="2025-06-13T18:05:27.440" v="17688" actId="1076"/>
          <ac:picMkLst>
            <pc:docMk/>
            <pc:sldMk cId="900721672" sldId="311"/>
            <ac:picMk id="7" creationId="{B0C04706-F5E9-247E-C067-674315DF0B0C}"/>
          </ac:picMkLst>
        </pc:picChg>
        <pc:picChg chg="add del mod topLvl">
          <ac:chgData name="Yasmin Lima" userId="0363c4e17e07ce6a" providerId="LiveId" clId="{61D45EDB-0083-4978-B9C0-B1EC41C24AA9}" dt="2025-06-13T18:05:11.039" v="17679" actId="478"/>
          <ac:picMkLst>
            <pc:docMk/>
            <pc:sldMk cId="900721672" sldId="311"/>
            <ac:picMk id="8" creationId="{1EA1E146-75DC-A5D0-37C3-01253B70009A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06:30.183" v="17707" actId="164"/>
        <pc:sldMkLst>
          <pc:docMk/>
          <pc:sldMk cId="725510348" sldId="312"/>
        </pc:sldMkLst>
        <pc:spChg chg="add mod">
          <ac:chgData name="Yasmin Lima" userId="0363c4e17e07ce6a" providerId="LiveId" clId="{61D45EDB-0083-4978-B9C0-B1EC41C24AA9}" dt="2025-06-04T02:40:57.757" v="14337"/>
          <ac:spMkLst>
            <pc:docMk/>
            <pc:sldMk cId="725510348" sldId="312"/>
            <ac:spMk id="4" creationId="{85FF34FD-A6BB-656D-D073-77F321410BFA}"/>
          </ac:spMkLst>
        </pc:spChg>
        <pc:spChg chg="add mod">
          <ac:chgData name="Yasmin Lima" userId="0363c4e17e07ce6a" providerId="LiveId" clId="{61D45EDB-0083-4978-B9C0-B1EC41C24AA9}" dt="2025-06-04T02:42:48.325" v="14374"/>
          <ac:spMkLst>
            <pc:docMk/>
            <pc:sldMk cId="725510348" sldId="312"/>
            <ac:spMk id="5" creationId="{081DE834-8165-5963-165B-9F4A6CAE0D9D}"/>
          </ac:spMkLst>
        </pc:spChg>
        <pc:spChg chg="mod">
          <ac:chgData name="Yasmin Lima" userId="0363c4e17e07ce6a" providerId="LiveId" clId="{61D45EDB-0083-4978-B9C0-B1EC41C24AA9}" dt="2025-06-05T13:23:04.684" v="16624" actId="207"/>
          <ac:spMkLst>
            <pc:docMk/>
            <pc:sldMk cId="725510348" sldId="312"/>
            <ac:spMk id="7" creationId="{514D1D3C-7DC3-7E43-D46A-CD06CCB2E9F0}"/>
          </ac:spMkLst>
        </pc:spChg>
        <pc:spChg chg="add mod">
          <ac:chgData name="Yasmin Lima" userId="0363c4e17e07ce6a" providerId="LiveId" clId="{61D45EDB-0083-4978-B9C0-B1EC41C24AA9}" dt="2025-06-13T18:06:30.183" v="17707" actId="164"/>
          <ac:spMkLst>
            <pc:docMk/>
            <pc:sldMk cId="725510348" sldId="312"/>
            <ac:spMk id="9" creationId="{63C16605-A35E-08A5-0598-D402785D2DEB}"/>
          </ac:spMkLst>
        </pc:spChg>
        <pc:spChg chg="mod topLvl">
          <ac:chgData name="Yasmin Lima" userId="0363c4e17e07ce6a" providerId="LiveId" clId="{61D45EDB-0083-4978-B9C0-B1EC41C24AA9}" dt="2025-06-13T18:06:27.499" v="17706" actId="12788"/>
          <ac:spMkLst>
            <pc:docMk/>
            <pc:sldMk cId="725510348" sldId="312"/>
            <ac:spMk id="13" creationId="{0C991F62-D9B4-8CC2-C7A1-95F8B3C9FE00}"/>
          </ac:spMkLst>
        </pc:spChg>
        <pc:grpChg chg="add mod">
          <ac:chgData name="Yasmin Lima" userId="0363c4e17e07ce6a" providerId="LiveId" clId="{61D45EDB-0083-4978-B9C0-B1EC41C24AA9}" dt="2025-06-13T18:06:30.183" v="17707" actId="164"/>
          <ac:grpSpMkLst>
            <pc:docMk/>
            <pc:sldMk cId="725510348" sldId="312"/>
            <ac:grpSpMk id="10" creationId="{BA3E85C7-5779-524E-E7EB-21AB6910A9CF}"/>
          </ac:grpSpMkLst>
        </pc:grpChg>
        <pc:picChg chg="add del mod topLvl">
          <ac:chgData name="Yasmin Lima" userId="0363c4e17e07ce6a" providerId="LiveId" clId="{61D45EDB-0083-4978-B9C0-B1EC41C24AA9}" dt="2025-06-13T18:05:55.895" v="17694" actId="478"/>
          <ac:picMkLst>
            <pc:docMk/>
            <pc:sldMk cId="725510348" sldId="312"/>
            <ac:picMk id="3" creationId="{4A6FD4CE-7D8D-1312-2CBE-18E6A84B24EA}"/>
          </ac:picMkLst>
        </pc:picChg>
        <pc:picChg chg="add mod">
          <ac:chgData name="Yasmin Lima" userId="0363c4e17e07ce6a" providerId="LiveId" clId="{61D45EDB-0083-4978-B9C0-B1EC41C24AA9}" dt="2025-06-13T18:06:30.183" v="17707" actId="164"/>
          <ac:picMkLst>
            <pc:docMk/>
            <pc:sldMk cId="725510348" sldId="312"/>
            <ac:picMk id="8" creationId="{E2DBB7D5-4819-23BD-36F8-0EB7E09520A9}"/>
          </ac:picMkLst>
        </pc:picChg>
      </pc:sldChg>
      <pc:sldChg chg="addSp delSp modSp add del mod modTransition">
        <pc:chgData name="Yasmin Lima" userId="0363c4e17e07ce6a" providerId="LiveId" clId="{61D45EDB-0083-4978-B9C0-B1EC41C24AA9}" dt="2025-06-13T18:26:43.352" v="17708" actId="2696"/>
        <pc:sldMkLst>
          <pc:docMk/>
          <pc:sldMk cId="2100823281" sldId="313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840633810" sldId="314"/>
        </pc:sldMkLst>
        <pc:spChg chg="mod">
          <ac:chgData name="Yasmin Lima" userId="0363c4e17e07ce6a" providerId="LiveId" clId="{61D45EDB-0083-4978-B9C0-B1EC41C24AA9}" dt="2025-06-05T13:23:24.332" v="16631" actId="207"/>
          <ac:spMkLst>
            <pc:docMk/>
            <pc:sldMk cId="840633810" sldId="314"/>
            <ac:spMk id="2" creationId="{E3D788D9-6804-C839-313A-0E90B1EA31D3}"/>
          </ac:spMkLst>
        </pc:spChg>
        <pc:spChg chg="add mod">
          <ac:chgData name="Yasmin Lima" userId="0363c4e17e07ce6a" providerId="LiveId" clId="{61D45EDB-0083-4978-B9C0-B1EC41C24AA9}" dt="2025-06-04T02:40:09.764" v="14325"/>
          <ac:spMkLst>
            <pc:docMk/>
            <pc:sldMk cId="840633810" sldId="314"/>
            <ac:spMk id="5" creationId="{46218325-97BE-6E01-9AD1-9914E3D138BA}"/>
          </ac:spMkLst>
        </pc:spChg>
        <pc:spChg chg="add mod">
          <ac:chgData name="Yasmin Lima" userId="0363c4e17e07ce6a" providerId="LiveId" clId="{61D45EDB-0083-4978-B9C0-B1EC41C24AA9}" dt="2025-06-05T12:46:07.334" v="16497" actId="1076"/>
          <ac:spMkLst>
            <pc:docMk/>
            <pc:sldMk cId="840633810" sldId="314"/>
            <ac:spMk id="10" creationId="{E0D41EE0-5D4E-ADBB-D622-0C5E53AE31C2}"/>
          </ac:spMkLst>
        </pc:spChg>
        <pc:spChg chg="add mod">
          <ac:chgData name="Yasmin Lima" userId="0363c4e17e07ce6a" providerId="LiveId" clId="{61D45EDB-0083-4978-B9C0-B1EC41C24AA9}" dt="2025-06-04T02:43:01.938" v="14384"/>
          <ac:spMkLst>
            <pc:docMk/>
            <pc:sldMk cId="840633810" sldId="314"/>
            <ac:spMk id="11" creationId="{0E4BA92A-030B-F89F-8A16-7DD56C3E2194}"/>
          </ac:spMkLst>
        </pc:spChg>
        <pc:spChg chg="add mod">
          <ac:chgData name="Yasmin Lima" userId="0363c4e17e07ce6a" providerId="LiveId" clId="{61D45EDB-0083-4978-B9C0-B1EC41C24AA9}" dt="2025-06-05T17:27:39.164" v="17539" actId="1582"/>
          <ac:spMkLst>
            <pc:docMk/>
            <pc:sldMk cId="840633810" sldId="314"/>
            <ac:spMk id="16" creationId="{6A5AD5BB-CFE7-1088-E0E9-C858204169F1}"/>
          </ac:spMkLst>
        </pc:spChg>
        <pc:picChg chg="add mod modCrop">
          <ac:chgData name="Yasmin Lima" userId="0363c4e17e07ce6a" providerId="LiveId" clId="{61D45EDB-0083-4978-B9C0-B1EC41C24AA9}" dt="2025-06-05T12:46:04.186" v="16496" actId="12788"/>
          <ac:picMkLst>
            <pc:docMk/>
            <pc:sldMk cId="840633810" sldId="314"/>
            <ac:picMk id="14" creationId="{98DE8462-24D8-3EB8-86C7-8C4D19EEFDE6}"/>
          </ac:picMkLst>
        </pc:picChg>
        <pc:picChg chg="add mod">
          <ac:chgData name="Yasmin Lima" userId="0363c4e17e07ce6a" providerId="LiveId" clId="{61D45EDB-0083-4978-B9C0-B1EC41C24AA9}" dt="2025-06-05T12:47:18.007" v="16520"/>
          <ac:picMkLst>
            <pc:docMk/>
            <pc:sldMk cId="840633810" sldId="314"/>
            <ac:picMk id="15" creationId="{E897CAFA-B35C-903A-2C3F-EAD874547454}"/>
          </ac:picMkLst>
        </pc:picChg>
      </pc:sldChg>
      <pc:sldChg chg="addSp delSp modSp add del mod modTransition">
        <pc:chgData name="Yasmin Lima" userId="0363c4e17e07ce6a" providerId="LiveId" clId="{61D45EDB-0083-4978-B9C0-B1EC41C24AA9}" dt="2025-06-07T15:56:21.366" v="17574"/>
        <pc:sldMkLst>
          <pc:docMk/>
          <pc:sldMk cId="356816144" sldId="315"/>
        </pc:sldMkLst>
        <pc:spChg chg="mod">
          <ac:chgData name="Yasmin Lima" userId="0363c4e17e07ce6a" providerId="LiveId" clId="{61D45EDB-0083-4978-B9C0-B1EC41C24AA9}" dt="2025-06-05T13:23:27.189" v="16632" actId="207"/>
          <ac:spMkLst>
            <pc:docMk/>
            <pc:sldMk cId="356816144" sldId="315"/>
            <ac:spMk id="2" creationId="{DF4BDD8F-CC21-6EA7-343B-28DFC7BC5F32}"/>
          </ac:spMkLst>
        </pc:spChg>
        <pc:spChg chg="add mod">
          <ac:chgData name="Yasmin Lima" userId="0363c4e17e07ce6a" providerId="LiveId" clId="{61D45EDB-0083-4978-B9C0-B1EC41C24AA9}" dt="2025-06-04T02:40:07.128" v="14323"/>
          <ac:spMkLst>
            <pc:docMk/>
            <pc:sldMk cId="356816144" sldId="315"/>
            <ac:spMk id="5" creationId="{39946A3E-0D71-915F-9D00-537A31632F48}"/>
          </ac:spMkLst>
        </pc:spChg>
        <pc:spChg chg="add mod">
          <ac:chgData name="Yasmin Lima" userId="0363c4e17e07ce6a" providerId="LiveId" clId="{61D45EDB-0083-4978-B9C0-B1EC41C24AA9}" dt="2025-06-04T02:43:04.180" v="14386"/>
          <ac:spMkLst>
            <pc:docMk/>
            <pc:sldMk cId="356816144" sldId="315"/>
            <ac:spMk id="11" creationId="{5B8F0ADB-F41B-9E8A-65DE-903CCF63C537}"/>
          </ac:spMkLst>
        </pc:spChg>
        <pc:spChg chg="mod topLvl">
          <ac:chgData name="Yasmin Lima" userId="0363c4e17e07ce6a" providerId="LiveId" clId="{61D45EDB-0083-4978-B9C0-B1EC41C24AA9}" dt="2025-06-05T12:46:36.900" v="16510" actId="12788"/>
          <ac:spMkLst>
            <pc:docMk/>
            <pc:sldMk cId="356816144" sldId="315"/>
            <ac:spMk id="13" creationId="{16C954DF-D6AC-AD9E-FE74-2BCBF379A21F}"/>
          </ac:spMkLst>
        </pc:spChg>
        <pc:spChg chg="add mod">
          <ac:chgData name="Yasmin Lima" userId="0363c4e17e07ce6a" providerId="LiveId" clId="{61D45EDB-0083-4978-B9C0-B1EC41C24AA9}" dt="2025-06-05T17:27:33.496" v="17538" actId="1582"/>
          <ac:spMkLst>
            <pc:docMk/>
            <pc:sldMk cId="356816144" sldId="315"/>
            <ac:spMk id="16" creationId="{D53E77A9-7787-C2EE-C44A-1112E59E6955}"/>
          </ac:spMkLst>
        </pc:spChg>
        <pc:picChg chg="add mod modCrop">
          <ac:chgData name="Yasmin Lima" userId="0363c4e17e07ce6a" providerId="LiveId" clId="{61D45EDB-0083-4978-B9C0-B1EC41C24AA9}" dt="2025-06-05T12:46:36.900" v="16510" actId="12788"/>
          <ac:picMkLst>
            <pc:docMk/>
            <pc:sldMk cId="356816144" sldId="315"/>
            <ac:picMk id="14" creationId="{5061D405-2A30-308F-DBDA-01CA857C2756}"/>
          </ac:picMkLst>
        </pc:picChg>
        <pc:picChg chg="add mod">
          <ac:chgData name="Yasmin Lima" userId="0363c4e17e07ce6a" providerId="LiveId" clId="{61D45EDB-0083-4978-B9C0-B1EC41C24AA9}" dt="2025-06-05T12:47:44.643" v="16526" actId="1076"/>
          <ac:picMkLst>
            <pc:docMk/>
            <pc:sldMk cId="356816144" sldId="315"/>
            <ac:picMk id="15" creationId="{E68774F1-1FE2-6E17-DCD7-14585198A965}"/>
          </ac:picMkLst>
        </pc:picChg>
      </pc:sldChg>
      <pc:sldChg chg="add del">
        <pc:chgData name="Yasmin Lima" userId="0363c4e17e07ce6a" providerId="LiveId" clId="{61D45EDB-0083-4978-B9C0-B1EC41C24AA9}" dt="2025-06-01T18:27:49.612" v="7785" actId="2696"/>
        <pc:sldMkLst>
          <pc:docMk/>
          <pc:sldMk cId="1950632519" sldId="316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714836389" sldId="317"/>
        </pc:sldMkLst>
        <pc:spChg chg="add mod">
          <ac:chgData name="Yasmin Lima" userId="0363c4e17e07ce6a" providerId="LiveId" clId="{61D45EDB-0083-4978-B9C0-B1EC41C24AA9}" dt="2025-06-04T02:39:57.187" v="14316"/>
          <ac:spMkLst>
            <pc:docMk/>
            <pc:sldMk cId="714836389" sldId="317"/>
            <ac:spMk id="3" creationId="{E70AA4AF-0674-4FFD-8F35-B704A1741AD4}"/>
          </ac:spMkLst>
        </pc:spChg>
        <pc:spChg chg="mod">
          <ac:chgData name="Yasmin Lima" userId="0363c4e17e07ce6a" providerId="LiveId" clId="{61D45EDB-0083-4978-B9C0-B1EC41C24AA9}" dt="2025-06-05T13:23:35.176" v="16635" actId="207"/>
          <ac:spMkLst>
            <pc:docMk/>
            <pc:sldMk cId="714836389" sldId="317"/>
            <ac:spMk id="4" creationId="{99D1E38B-B433-3BF2-AEC0-D27EAD6114CE}"/>
          </ac:spMkLst>
        </pc:spChg>
        <pc:spChg chg="add mod">
          <ac:chgData name="Yasmin Lima" userId="0363c4e17e07ce6a" providerId="LiveId" clId="{61D45EDB-0083-4978-B9C0-B1EC41C24AA9}" dt="2025-06-04T02:43:11.559" v="14392"/>
          <ac:spMkLst>
            <pc:docMk/>
            <pc:sldMk cId="714836389" sldId="317"/>
            <ac:spMk id="5" creationId="{842ED4C6-AFC1-69C2-4159-7CB4A9E9BB82}"/>
          </ac:spMkLst>
        </pc:spChg>
        <pc:spChg chg="mod ord topLvl">
          <ac:chgData name="Yasmin Lima" userId="0363c4e17e07ce6a" providerId="LiveId" clId="{61D45EDB-0083-4978-B9C0-B1EC41C24AA9}" dt="2025-06-05T17:27:25.474" v="17537" actId="1582"/>
          <ac:spMkLst>
            <pc:docMk/>
            <pc:sldMk cId="714836389" sldId="317"/>
            <ac:spMk id="12" creationId="{D425AD7D-3A51-0EB4-050E-E350F4BB9146}"/>
          </ac:spMkLst>
        </pc:spChg>
        <pc:spChg chg="mod topLvl">
          <ac:chgData name="Yasmin Lima" userId="0363c4e17e07ce6a" providerId="LiveId" clId="{61D45EDB-0083-4978-B9C0-B1EC41C24AA9}" dt="2025-06-05T12:49:48.530" v="16553" actId="12788"/>
          <ac:spMkLst>
            <pc:docMk/>
            <pc:sldMk cId="714836389" sldId="317"/>
            <ac:spMk id="13" creationId="{447CC8FA-C607-4E45-D99A-DC70CF332327}"/>
          </ac:spMkLst>
        </pc:spChg>
        <pc:picChg chg="add mod ord modCrop">
          <ac:chgData name="Yasmin Lima" userId="0363c4e17e07ce6a" providerId="LiveId" clId="{61D45EDB-0083-4978-B9C0-B1EC41C24AA9}" dt="2025-06-05T12:50:10.435" v="16559" actId="167"/>
          <ac:picMkLst>
            <pc:docMk/>
            <pc:sldMk cId="714836389" sldId="317"/>
            <ac:picMk id="7" creationId="{6F75D92B-7F5F-2D29-1B5C-4B3B46609E81}"/>
          </ac:picMkLst>
        </pc:picChg>
        <pc:picChg chg="add mod ord">
          <ac:chgData name="Yasmin Lima" userId="0363c4e17e07ce6a" providerId="LiveId" clId="{61D45EDB-0083-4978-B9C0-B1EC41C24AA9}" dt="2025-06-05T12:50:16.642" v="16560" actId="167"/>
          <ac:picMkLst>
            <pc:docMk/>
            <pc:sldMk cId="714836389" sldId="317"/>
            <ac:picMk id="8" creationId="{F640D1A7-55C7-6120-EA7A-FE1E5ACCD5F1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18:32:21.837" v="17709" actId="1076"/>
        <pc:sldMkLst>
          <pc:docMk/>
          <pc:sldMk cId="1046203557" sldId="318"/>
        </pc:sldMkLst>
        <pc:spChg chg="mod">
          <ac:chgData name="Yasmin Lima" userId="0363c4e17e07ce6a" providerId="LiveId" clId="{61D45EDB-0083-4978-B9C0-B1EC41C24AA9}" dt="2025-06-05T13:23:37.794" v="16636" actId="207"/>
          <ac:spMkLst>
            <pc:docMk/>
            <pc:sldMk cId="1046203557" sldId="318"/>
            <ac:spMk id="3" creationId="{7D370A62-D583-9A89-2216-8B9CCF4D2DFB}"/>
          </ac:spMkLst>
        </pc:spChg>
        <pc:spChg chg="add mod">
          <ac:chgData name="Yasmin Lima" userId="0363c4e17e07ce6a" providerId="LiveId" clId="{61D45EDB-0083-4978-B9C0-B1EC41C24AA9}" dt="2025-06-05T12:50:46.101" v="16572" actId="12788"/>
          <ac:spMkLst>
            <pc:docMk/>
            <pc:sldMk cId="1046203557" sldId="318"/>
            <ac:spMk id="8" creationId="{38B42540-8954-0BB1-43E4-CA59B3A11C58}"/>
          </ac:spMkLst>
        </pc:spChg>
        <pc:spChg chg="add mod">
          <ac:chgData name="Yasmin Lima" userId="0363c4e17e07ce6a" providerId="LiveId" clId="{61D45EDB-0083-4978-B9C0-B1EC41C24AA9}" dt="2025-06-04T02:39:54.327" v="14314"/>
          <ac:spMkLst>
            <pc:docMk/>
            <pc:sldMk cId="1046203557" sldId="318"/>
            <ac:spMk id="9" creationId="{B848CAE0-1C2A-0E58-5B03-A35247C797BB}"/>
          </ac:spMkLst>
        </pc:spChg>
        <pc:spChg chg="add mod">
          <ac:chgData name="Yasmin Lima" userId="0363c4e17e07ce6a" providerId="LiveId" clId="{61D45EDB-0083-4978-B9C0-B1EC41C24AA9}" dt="2025-06-13T18:32:21.837" v="17709" actId="1076"/>
          <ac:spMkLst>
            <pc:docMk/>
            <pc:sldMk cId="1046203557" sldId="318"/>
            <ac:spMk id="10" creationId="{B1FE66BD-30B8-EB84-10AD-9299CEE3AB75}"/>
          </ac:spMkLst>
        </pc:spChg>
        <pc:spChg chg="add mod">
          <ac:chgData name="Yasmin Lima" userId="0363c4e17e07ce6a" providerId="LiveId" clId="{61D45EDB-0083-4978-B9C0-B1EC41C24AA9}" dt="2025-06-04T02:43:16.704" v="14394"/>
          <ac:spMkLst>
            <pc:docMk/>
            <pc:sldMk cId="1046203557" sldId="318"/>
            <ac:spMk id="11" creationId="{C9AB4CA6-D9FE-8166-7904-EE26E7EFFC66}"/>
          </ac:spMkLst>
        </pc:spChg>
        <pc:picChg chg="add mod">
          <ac:chgData name="Yasmin Lima" userId="0363c4e17e07ce6a" providerId="LiveId" clId="{61D45EDB-0083-4978-B9C0-B1EC41C24AA9}" dt="2025-06-05T12:50:26.051" v="16563"/>
          <ac:picMkLst>
            <pc:docMk/>
            <pc:sldMk cId="1046203557" sldId="318"/>
            <ac:picMk id="7" creationId="{861CBA03-2E4C-A96A-061B-F67EB5B2A839}"/>
          </ac:picMkLst>
        </pc:picChg>
        <pc:picChg chg="add mod modCrop">
          <ac:chgData name="Yasmin Lima" userId="0363c4e17e07ce6a" providerId="LiveId" clId="{61D45EDB-0083-4978-B9C0-B1EC41C24AA9}" dt="2025-06-05T12:50:46.101" v="16572" actId="12788"/>
          <ac:picMkLst>
            <pc:docMk/>
            <pc:sldMk cId="1046203557" sldId="318"/>
            <ac:picMk id="12" creationId="{6E5B4944-4C28-EF0C-601E-CEF6B98A9B87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13T23:04:35.026" v="18534" actId="14100"/>
        <pc:sldMkLst>
          <pc:docMk/>
          <pc:sldMk cId="2543211368" sldId="319"/>
        </pc:sldMkLst>
        <pc:spChg chg="mod">
          <ac:chgData name="Yasmin Lima" userId="0363c4e17e07ce6a" providerId="LiveId" clId="{61D45EDB-0083-4978-B9C0-B1EC41C24AA9}" dt="2025-06-05T13:24:00.929" v="16644" actId="207"/>
          <ac:spMkLst>
            <pc:docMk/>
            <pc:sldMk cId="2543211368" sldId="319"/>
            <ac:spMk id="2" creationId="{926B8DB1-BF48-5937-2688-AD3A7C5B3118}"/>
          </ac:spMkLst>
        </pc:spChg>
        <pc:spChg chg="add mod">
          <ac:chgData name="Yasmin Lima" userId="0363c4e17e07ce6a" providerId="LiveId" clId="{61D45EDB-0083-4978-B9C0-B1EC41C24AA9}" dt="2025-06-04T02:39:30.444" v="14302"/>
          <ac:spMkLst>
            <pc:docMk/>
            <pc:sldMk cId="2543211368" sldId="319"/>
            <ac:spMk id="4" creationId="{39EF0BCC-C66F-7716-7A1B-956CF03D1130}"/>
          </ac:spMkLst>
        </pc:spChg>
        <pc:spChg chg="add mod">
          <ac:chgData name="Yasmin Lima" userId="0363c4e17e07ce6a" providerId="LiveId" clId="{61D45EDB-0083-4978-B9C0-B1EC41C24AA9}" dt="2025-06-04T02:43:33.902" v="14401"/>
          <ac:spMkLst>
            <pc:docMk/>
            <pc:sldMk cId="2543211368" sldId="319"/>
            <ac:spMk id="5" creationId="{A7914E64-FE36-4EE1-DA9D-0FA47858A994}"/>
          </ac:spMkLst>
        </pc:spChg>
        <pc:spChg chg="add mod">
          <ac:chgData name="Yasmin Lima" userId="0363c4e17e07ce6a" providerId="LiveId" clId="{61D45EDB-0083-4978-B9C0-B1EC41C24AA9}" dt="2025-06-13T23:02:10.291" v="18444" actId="20577"/>
          <ac:spMkLst>
            <pc:docMk/>
            <pc:sldMk cId="2543211368" sldId="319"/>
            <ac:spMk id="8" creationId="{FD8EDE23-66ED-B808-1A81-7C847F6F103E}"/>
          </ac:spMkLst>
        </pc:spChg>
        <pc:spChg chg="add mod">
          <ac:chgData name="Yasmin Lima" userId="0363c4e17e07ce6a" providerId="LiveId" clId="{61D45EDB-0083-4978-B9C0-B1EC41C24AA9}" dt="2025-06-13T23:04:35.026" v="18534" actId="14100"/>
          <ac:spMkLst>
            <pc:docMk/>
            <pc:sldMk cId="2543211368" sldId="319"/>
            <ac:spMk id="18" creationId="{9D559AB4-7FA2-9BA2-D7CD-9D0050B449CE}"/>
          </ac:spMkLst>
        </pc:spChg>
        <pc:picChg chg="add mod modCrop">
          <ac:chgData name="Yasmin Lima" userId="0363c4e17e07ce6a" providerId="LiveId" clId="{61D45EDB-0083-4978-B9C0-B1EC41C24AA9}" dt="2025-06-13T23:02:07.434" v="18443" actId="14100"/>
          <ac:picMkLst>
            <pc:docMk/>
            <pc:sldMk cId="2543211368" sldId="319"/>
            <ac:picMk id="3" creationId="{B5EF95A3-578B-A7AB-3DBB-E16416120684}"/>
          </ac:picMkLst>
        </pc:picChg>
        <pc:picChg chg="add del mod ord">
          <ac:chgData name="Yasmin Lima" userId="0363c4e17e07ce6a" providerId="LiveId" clId="{61D45EDB-0083-4978-B9C0-B1EC41C24AA9}" dt="2025-06-13T23:02:15.603" v="18446" actId="478"/>
          <ac:picMkLst>
            <pc:docMk/>
            <pc:sldMk cId="2543211368" sldId="319"/>
            <ac:picMk id="7" creationId="{068FABED-742E-64E1-BE98-8F41E1EBA0E6}"/>
          </ac:picMkLst>
        </pc:picChg>
        <pc:picChg chg="add mod ord">
          <ac:chgData name="Yasmin Lima" userId="0363c4e17e07ce6a" providerId="LiveId" clId="{61D45EDB-0083-4978-B9C0-B1EC41C24AA9}" dt="2025-06-13T23:04:28.979" v="18532" actId="14100"/>
          <ac:picMkLst>
            <pc:docMk/>
            <pc:sldMk cId="2543211368" sldId="319"/>
            <ac:picMk id="9" creationId="{A302B205-C3C9-D700-A8CF-0FF3478E17B3}"/>
          </ac:picMkLst>
        </pc:picChg>
        <pc:picChg chg="add del mod">
          <ac:chgData name="Yasmin Lima" userId="0363c4e17e07ce6a" providerId="LiveId" clId="{61D45EDB-0083-4978-B9C0-B1EC41C24AA9}" dt="2025-06-13T23:01:50.265" v="18436" actId="478"/>
          <ac:picMkLst>
            <pc:docMk/>
            <pc:sldMk cId="2543211368" sldId="319"/>
            <ac:picMk id="1026" creationId="{5A9A1CF5-6E48-2CF5-71BC-BF8E559FAB9D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2143347700" sldId="320"/>
        </pc:sldMkLst>
        <pc:spChg chg="mod">
          <ac:chgData name="Yasmin Lima" userId="0363c4e17e07ce6a" providerId="LiveId" clId="{61D45EDB-0083-4978-B9C0-B1EC41C24AA9}" dt="2025-06-05T13:24:29.607" v="16654" actId="207"/>
          <ac:spMkLst>
            <pc:docMk/>
            <pc:sldMk cId="2143347700" sldId="320"/>
            <ac:spMk id="3" creationId="{3F3EC379-1A70-3BC8-072B-14428B41E0C5}"/>
          </ac:spMkLst>
        </pc:spChg>
        <pc:spChg chg="add mod">
          <ac:chgData name="Yasmin Lima" userId="0363c4e17e07ce6a" providerId="LiveId" clId="{61D45EDB-0083-4978-B9C0-B1EC41C24AA9}" dt="2025-06-04T12:31:52.509" v="15049" actId="12788"/>
          <ac:spMkLst>
            <pc:docMk/>
            <pc:sldMk cId="2143347700" sldId="320"/>
            <ac:spMk id="5" creationId="{E7397EF6-B773-8C40-D4A6-B4984272C360}"/>
          </ac:spMkLst>
        </pc:spChg>
        <pc:spChg chg="add mod">
          <ac:chgData name="Yasmin Lima" userId="0363c4e17e07ce6a" providerId="LiveId" clId="{61D45EDB-0083-4978-B9C0-B1EC41C24AA9}" dt="2025-06-04T02:39:04.548" v="14291"/>
          <ac:spMkLst>
            <pc:docMk/>
            <pc:sldMk cId="2143347700" sldId="320"/>
            <ac:spMk id="8" creationId="{4F5E4B77-619A-D16C-C148-67362DB2E121}"/>
          </ac:spMkLst>
        </pc:spChg>
        <pc:spChg chg="add mod">
          <ac:chgData name="Yasmin Lima" userId="0363c4e17e07ce6a" providerId="LiveId" clId="{61D45EDB-0083-4978-B9C0-B1EC41C24AA9}" dt="2025-06-04T02:43:49.635" v="14412"/>
          <ac:spMkLst>
            <pc:docMk/>
            <pc:sldMk cId="2143347700" sldId="320"/>
            <ac:spMk id="9" creationId="{FC059387-D2E2-B3C2-4050-3996A3DEF5A3}"/>
          </ac:spMkLst>
        </pc:spChg>
        <pc:spChg chg="add mod">
          <ac:chgData name="Yasmin Lima" userId="0363c4e17e07ce6a" providerId="LiveId" clId="{61D45EDB-0083-4978-B9C0-B1EC41C24AA9}" dt="2025-06-05T17:26:22.927" v="17531" actId="1582"/>
          <ac:spMkLst>
            <pc:docMk/>
            <pc:sldMk cId="2143347700" sldId="320"/>
            <ac:spMk id="13" creationId="{D45D553C-FC9F-2194-1338-5D26C69C0973}"/>
          </ac:spMkLst>
        </pc:spChg>
        <pc:picChg chg="add mod modCrop">
          <ac:chgData name="Yasmin Lima" userId="0363c4e17e07ce6a" providerId="LiveId" clId="{61D45EDB-0083-4978-B9C0-B1EC41C24AA9}" dt="2025-06-04T12:31:52.509" v="15049" actId="12788"/>
          <ac:picMkLst>
            <pc:docMk/>
            <pc:sldMk cId="2143347700" sldId="320"/>
            <ac:picMk id="7" creationId="{0521F741-689E-EF53-D3CC-71BEC2135982}"/>
          </ac:picMkLst>
        </pc:picChg>
        <pc:picChg chg="add mod">
          <ac:chgData name="Yasmin Lima" userId="0363c4e17e07ce6a" providerId="LiveId" clId="{61D45EDB-0083-4978-B9C0-B1EC41C24AA9}" dt="2025-06-04T12:25:15.611" v="14991" actId="1076"/>
          <ac:picMkLst>
            <pc:docMk/>
            <pc:sldMk cId="2143347700" sldId="320"/>
            <ac:picMk id="11" creationId="{B1EA50F5-7E2E-381C-B836-20F249DDA98A}"/>
          </ac:picMkLst>
        </pc:picChg>
      </pc:sldChg>
      <pc:sldChg chg="addSp delSp modSp add del mod ord modTransition">
        <pc:chgData name="Yasmin Lima" userId="0363c4e17e07ce6a" providerId="LiveId" clId="{61D45EDB-0083-4978-B9C0-B1EC41C24AA9}" dt="2025-06-04T12:44:11.136" v="15170" actId="2696"/>
        <pc:sldMkLst>
          <pc:docMk/>
          <pc:sldMk cId="1935063875" sldId="321"/>
        </pc:sldMkLst>
      </pc:sldChg>
      <pc:sldChg chg="add del">
        <pc:chgData name="Yasmin Lima" userId="0363c4e17e07ce6a" providerId="LiveId" clId="{61D45EDB-0083-4978-B9C0-B1EC41C24AA9}" dt="2025-06-02T12:57:31.327" v="10945" actId="2696"/>
        <pc:sldMkLst>
          <pc:docMk/>
          <pc:sldMk cId="3882111809" sldId="322"/>
        </pc:sldMkLst>
      </pc:sldChg>
      <pc:sldChg chg="addSp delSp modSp add del mod ord">
        <pc:chgData name="Yasmin Lima" userId="0363c4e17e07ce6a" providerId="LiveId" clId="{61D45EDB-0083-4978-B9C0-B1EC41C24AA9}" dt="2025-06-02T01:32:26.190" v="8846" actId="2696"/>
        <pc:sldMkLst>
          <pc:docMk/>
          <pc:sldMk cId="3859713457" sldId="323"/>
        </pc:sldMkLst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1473336008" sldId="324"/>
        </pc:sldMkLst>
        <pc:spChg chg="mod">
          <ac:chgData name="Yasmin Lima" userId="0363c4e17e07ce6a" providerId="LiveId" clId="{61D45EDB-0083-4978-B9C0-B1EC41C24AA9}" dt="2025-06-04T03:04:18.191" v="14710" actId="20577"/>
          <ac:spMkLst>
            <pc:docMk/>
            <pc:sldMk cId="1473336008" sldId="324"/>
            <ac:spMk id="4" creationId="{39BAE16F-6757-F523-BDE4-8AA20606ADF6}"/>
          </ac:spMkLst>
        </pc:spChg>
        <pc:spChg chg="mod">
          <ac:chgData name="Yasmin Lima" userId="0363c4e17e07ce6a" providerId="LiveId" clId="{61D45EDB-0083-4978-B9C0-B1EC41C24AA9}" dt="2025-06-05T13:22:36.378" v="16616" actId="207"/>
          <ac:spMkLst>
            <pc:docMk/>
            <pc:sldMk cId="1473336008" sldId="324"/>
            <ac:spMk id="5" creationId="{D9636071-CD1F-A9F6-5C3C-762F0DA3796C}"/>
          </ac:spMkLst>
        </pc:spChg>
        <pc:spChg chg="mod topLvl">
          <ac:chgData name="Yasmin Lima" userId="0363c4e17e07ce6a" providerId="LiveId" clId="{61D45EDB-0083-4978-B9C0-B1EC41C24AA9}" dt="2025-06-04T01:15:21.332" v="13600" actId="478"/>
          <ac:spMkLst>
            <pc:docMk/>
            <pc:sldMk cId="1473336008" sldId="324"/>
            <ac:spMk id="7" creationId="{48DD29BD-353A-943F-D4BB-3DFC16355505}"/>
          </ac:spMkLst>
        </pc:spChg>
        <pc:spChg chg="add del mod topLvl">
          <ac:chgData name="Yasmin Lima" userId="0363c4e17e07ce6a" providerId="LiveId" clId="{61D45EDB-0083-4978-B9C0-B1EC41C24AA9}" dt="2025-06-04T01:57:27.326" v="13913" actId="12788"/>
          <ac:spMkLst>
            <pc:docMk/>
            <pc:sldMk cId="1473336008" sldId="324"/>
            <ac:spMk id="14" creationId="{848185A2-8386-370B-650D-383748845915}"/>
          </ac:spMkLst>
        </pc:spChg>
        <pc:spChg chg="add del mod">
          <ac:chgData name="Yasmin Lima" userId="0363c4e17e07ce6a" providerId="LiveId" clId="{61D45EDB-0083-4978-B9C0-B1EC41C24AA9}" dt="2025-06-04T01:57:44.968" v="13920" actId="12788"/>
          <ac:spMkLst>
            <pc:docMk/>
            <pc:sldMk cId="1473336008" sldId="324"/>
            <ac:spMk id="17" creationId="{407C96DD-1D60-8D08-F4C4-CA899990C2A6}"/>
          </ac:spMkLst>
        </pc:spChg>
        <pc:spChg chg="add del mod">
          <ac:chgData name="Yasmin Lima" userId="0363c4e17e07ce6a" providerId="LiveId" clId="{61D45EDB-0083-4978-B9C0-B1EC41C24AA9}" dt="2025-06-04T01:57:47.556" v="13921" actId="12788"/>
          <ac:spMkLst>
            <pc:docMk/>
            <pc:sldMk cId="1473336008" sldId="324"/>
            <ac:spMk id="19" creationId="{033B87D4-58E2-C523-0FF9-8DCA9C62210A}"/>
          </ac:spMkLst>
        </pc:spChg>
        <pc:spChg chg="add del mod">
          <ac:chgData name="Yasmin Lima" userId="0363c4e17e07ce6a" providerId="LiveId" clId="{61D45EDB-0083-4978-B9C0-B1EC41C24AA9}" dt="2025-06-04T01:26:50.396" v="13721" actId="1076"/>
          <ac:spMkLst>
            <pc:docMk/>
            <pc:sldMk cId="1473336008" sldId="324"/>
            <ac:spMk id="20" creationId="{27093788-0015-F2B7-D955-69D7AAF9C645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26" creationId="{146ACBCD-B075-D766-458C-3A226862A720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28" creationId="{53BAF16D-20BE-74C5-0099-2A0662E5E6EC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30" creationId="{C762EA1A-3204-5157-4F36-A5E6F3F07272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32" creationId="{516015D5-D207-0230-7328-5D910944ED03}"/>
          </ac:spMkLst>
        </pc:spChg>
        <pc:spChg chg="add mod topLvl">
          <ac:chgData name="Yasmin Lima" userId="0363c4e17e07ce6a" providerId="LiveId" clId="{61D45EDB-0083-4978-B9C0-B1EC41C24AA9}" dt="2025-06-04T01:57:55.175" v="13924" actId="12788"/>
          <ac:spMkLst>
            <pc:docMk/>
            <pc:sldMk cId="1473336008" sldId="324"/>
            <ac:spMk id="33" creationId="{605F2147-D1BE-EF94-A22C-5EC150B64901}"/>
          </ac:spMkLst>
        </pc:spChg>
        <pc:spChg chg="mod ord">
          <ac:chgData name="Yasmin Lima" userId="0363c4e17e07ce6a" providerId="LiveId" clId="{61D45EDB-0083-4978-B9C0-B1EC41C24AA9}" dt="2025-06-04T01:17:41.718" v="13630" actId="12789"/>
          <ac:spMkLst>
            <pc:docMk/>
            <pc:sldMk cId="1473336008" sldId="324"/>
            <ac:spMk id="34" creationId="{77670D11-B004-CA01-A23D-19B347472645}"/>
          </ac:spMkLst>
        </pc:spChg>
        <pc:spChg chg="mod">
          <ac:chgData name="Yasmin Lima" userId="0363c4e17e07ce6a" providerId="LiveId" clId="{61D45EDB-0083-4978-B9C0-B1EC41C24AA9}" dt="2025-06-04T01:15:37.636" v="13603"/>
          <ac:spMkLst>
            <pc:docMk/>
            <pc:sldMk cId="1473336008" sldId="324"/>
            <ac:spMk id="40" creationId="{0A0EE5DE-129A-122C-51FB-B9B78732A6D6}"/>
          </ac:spMkLst>
        </pc:spChg>
        <pc:spChg chg="mod">
          <ac:chgData name="Yasmin Lima" userId="0363c4e17e07ce6a" providerId="LiveId" clId="{61D45EDB-0083-4978-B9C0-B1EC41C24AA9}" dt="2025-06-04T01:15:37.636" v="13603"/>
          <ac:spMkLst>
            <pc:docMk/>
            <pc:sldMk cId="1473336008" sldId="324"/>
            <ac:spMk id="41" creationId="{0224C35F-9AD4-5359-6100-28A6E0153370}"/>
          </ac:spMkLst>
        </pc:spChg>
        <pc:spChg chg="add mod">
          <ac:chgData name="Yasmin Lima" userId="0363c4e17e07ce6a" providerId="LiveId" clId="{61D45EDB-0083-4978-B9C0-B1EC41C24AA9}" dt="2025-06-04T01:24:28.505" v="13703"/>
          <ac:spMkLst>
            <pc:docMk/>
            <pc:sldMk cId="1473336008" sldId="324"/>
            <ac:spMk id="45" creationId="{D7D3D57A-D366-EA3D-D2F0-8B6AE22E86F2}"/>
          </ac:spMkLst>
        </pc:s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1" creationId="{E762C6E6-A475-FDF5-5DB7-DA012B646E20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2" creationId="{48E80294-F94A-ACE2-2A85-35B70EDC2E54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3" creationId="{1D3DE29F-8E1E-8CAB-8091-E5659F10F823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4" creationId="{8BC02A79-0EB0-B650-C37A-67C2625FF1FB}"/>
          </ac:grpSpMkLst>
        </pc:grpChg>
        <pc:grpChg chg="add mod">
          <ac:chgData name="Yasmin Lima" userId="0363c4e17e07ce6a" providerId="LiveId" clId="{61D45EDB-0083-4978-B9C0-B1EC41C24AA9}" dt="2025-06-04T01:57:41.490" v="13919" actId="1076"/>
          <ac:grpSpMkLst>
            <pc:docMk/>
            <pc:sldMk cId="1473336008" sldId="324"/>
            <ac:grpSpMk id="35" creationId="{71C7C690-84D6-035B-2347-3A9631DB7C55}"/>
          </ac:grpSpMkLst>
        </pc:grpChg>
        <pc:grpChg chg="add mod">
          <ac:chgData name="Yasmin Lima" userId="0363c4e17e07ce6a" providerId="LiveId" clId="{61D45EDB-0083-4978-B9C0-B1EC41C24AA9}" dt="2025-06-04T01:22:41.396" v="13681" actId="1076"/>
          <ac:grpSpMkLst>
            <pc:docMk/>
            <pc:sldMk cId="1473336008" sldId="324"/>
            <ac:grpSpMk id="36" creationId="{A347337E-D420-15B3-E912-15E419B33C3C}"/>
          </ac:grpSpMkLst>
        </pc:grpChg>
        <pc:grpChg chg="add mod ord">
          <ac:chgData name="Yasmin Lima" userId="0363c4e17e07ce6a" providerId="LiveId" clId="{61D45EDB-0083-4978-B9C0-B1EC41C24AA9}" dt="2025-06-04T01:26:50.396" v="13721" actId="1076"/>
          <ac:grpSpMkLst>
            <pc:docMk/>
            <pc:sldMk cId="1473336008" sldId="324"/>
            <ac:grpSpMk id="39" creationId="{10429659-60B8-E96A-2607-6379E775AA98}"/>
          </ac:grpSpMkLst>
        </pc:grpChg>
        <pc:grpChg chg="add mod">
          <ac:chgData name="Yasmin Lima" userId="0363c4e17e07ce6a" providerId="LiveId" clId="{61D45EDB-0083-4978-B9C0-B1EC41C24AA9}" dt="2025-06-04T01:57:55.175" v="13924" actId="12788"/>
          <ac:grpSpMkLst>
            <pc:docMk/>
            <pc:sldMk cId="1473336008" sldId="324"/>
            <ac:grpSpMk id="43" creationId="{293D523A-F886-25B9-27D4-B7372B52048E}"/>
          </ac:grpSpMkLst>
        </pc:grpChg>
        <pc:picChg chg="add mod topLvl modCrop">
          <ac:chgData name="Yasmin Lima" userId="0363c4e17e07ce6a" providerId="LiveId" clId="{61D45EDB-0083-4978-B9C0-B1EC41C24AA9}" dt="2025-06-04T01:57:27.326" v="13913" actId="12788"/>
          <ac:picMkLst>
            <pc:docMk/>
            <pc:sldMk cId="1473336008" sldId="324"/>
            <ac:picMk id="12" creationId="{AFC7BDF9-6FEF-5FF8-2F4B-16ADC37A43EE}"/>
          </ac:picMkLst>
        </pc:picChg>
        <pc:picChg chg="add mod modCrop">
          <ac:chgData name="Yasmin Lima" userId="0363c4e17e07ce6a" providerId="LiveId" clId="{61D45EDB-0083-4978-B9C0-B1EC41C24AA9}" dt="2025-06-04T01:57:44.968" v="13920" actId="12788"/>
          <ac:picMkLst>
            <pc:docMk/>
            <pc:sldMk cId="1473336008" sldId="324"/>
            <ac:picMk id="15" creationId="{70C08EB1-F618-0DE8-0786-8505844A2CDA}"/>
          </ac:picMkLst>
        </pc:picChg>
        <pc:picChg chg="add del mod topLvl">
          <ac:chgData name="Yasmin Lima" userId="0363c4e17e07ce6a" providerId="LiveId" clId="{61D45EDB-0083-4978-B9C0-B1EC41C24AA9}" dt="2025-06-04T01:57:38.215" v="13918" actId="1076"/>
          <ac:picMkLst>
            <pc:docMk/>
            <pc:sldMk cId="1473336008" sldId="324"/>
            <ac:picMk id="16" creationId="{D0B3743D-DFB2-7F57-1C56-6192862C37FF}"/>
          </ac:picMkLst>
        </pc:picChg>
        <pc:picChg chg="add mod modCrop">
          <ac:chgData name="Yasmin Lima" userId="0363c4e17e07ce6a" providerId="LiveId" clId="{61D45EDB-0083-4978-B9C0-B1EC41C24AA9}" dt="2025-06-04T01:57:47.556" v="13921" actId="12788"/>
          <ac:picMkLst>
            <pc:docMk/>
            <pc:sldMk cId="1473336008" sldId="324"/>
            <ac:picMk id="18" creationId="{948AA1A3-1751-1A57-E110-4DBF12000A40}"/>
          </ac:picMkLst>
        </pc:picChg>
        <pc:cxnChg chg="mod">
          <ac:chgData name="Yasmin Lima" userId="0363c4e17e07ce6a" providerId="LiveId" clId="{61D45EDB-0083-4978-B9C0-B1EC41C24AA9}" dt="2025-06-04T01:20:31.782" v="13652" actId="12788"/>
          <ac:cxnSpMkLst>
            <pc:docMk/>
            <pc:sldMk cId="1473336008" sldId="324"/>
            <ac:cxnSpMk id="25" creationId="{84E2D513-E14F-0D7C-62FE-7508040D704E}"/>
          </ac:cxnSpMkLst>
        </pc:cxnChg>
        <pc:cxnChg chg="mod">
          <ac:chgData name="Yasmin Lima" userId="0363c4e17e07ce6a" providerId="LiveId" clId="{61D45EDB-0083-4978-B9C0-B1EC41C24AA9}" dt="2025-06-04T01:20:35.689" v="13653" actId="12788"/>
          <ac:cxnSpMkLst>
            <pc:docMk/>
            <pc:sldMk cId="1473336008" sldId="324"/>
            <ac:cxnSpMk id="27" creationId="{729CFB95-335B-BE57-1480-970953B8DB2D}"/>
          </ac:cxnSpMkLst>
        </pc:cxnChg>
        <pc:cxnChg chg="mod">
          <ac:chgData name="Yasmin Lima" userId="0363c4e17e07ce6a" providerId="LiveId" clId="{61D45EDB-0083-4978-B9C0-B1EC41C24AA9}" dt="2025-06-04T01:20:43.286" v="13656" actId="12788"/>
          <ac:cxnSpMkLst>
            <pc:docMk/>
            <pc:sldMk cId="1473336008" sldId="324"/>
            <ac:cxnSpMk id="29" creationId="{094458AF-FD46-EF33-7CCF-2663C2568A9B}"/>
          </ac:cxnSpMkLst>
        </pc:cxnChg>
        <pc:cxnChg chg="mod">
          <ac:chgData name="Yasmin Lima" userId="0363c4e17e07ce6a" providerId="LiveId" clId="{61D45EDB-0083-4978-B9C0-B1EC41C24AA9}" dt="2025-06-04T01:20:47.181" v="13657" actId="12788"/>
          <ac:cxnSpMkLst>
            <pc:docMk/>
            <pc:sldMk cId="1473336008" sldId="324"/>
            <ac:cxnSpMk id="31" creationId="{162EE9CD-BD18-7F1F-C3F3-C52137F264FD}"/>
          </ac:cxnSpMkLst>
        </pc:cxnChg>
      </pc:sldChg>
      <pc:sldChg chg="addSp delSp modSp add mod modTransition">
        <pc:chgData name="Yasmin Lima" userId="0363c4e17e07ce6a" providerId="LiveId" clId="{61D45EDB-0083-4978-B9C0-B1EC41C24AA9}" dt="2025-06-13T18:04:04.757" v="17662" actId="12788"/>
        <pc:sldMkLst>
          <pc:docMk/>
          <pc:sldMk cId="975651079" sldId="325"/>
        </pc:sldMkLst>
        <pc:spChg chg="add mod">
          <ac:chgData name="Yasmin Lima" userId="0363c4e17e07ce6a" providerId="LiveId" clId="{61D45EDB-0083-4978-B9C0-B1EC41C24AA9}" dt="2025-06-04T02:41:13.345" v="14345"/>
          <ac:spMkLst>
            <pc:docMk/>
            <pc:sldMk cId="975651079" sldId="325"/>
            <ac:spMk id="3" creationId="{C226ED3E-84E3-1B1B-E280-09F84F5A8F4A}"/>
          </ac:spMkLst>
        </pc:spChg>
        <pc:spChg chg="add mod">
          <ac:chgData name="Yasmin Lima" userId="0363c4e17e07ce6a" providerId="LiveId" clId="{61D45EDB-0083-4978-B9C0-B1EC41C24AA9}" dt="2025-06-04T02:42:34.725" v="14366"/>
          <ac:spMkLst>
            <pc:docMk/>
            <pc:sldMk cId="975651079" sldId="325"/>
            <ac:spMk id="4" creationId="{A2DAADF2-73C6-ED5D-35FA-E28598DC6412}"/>
          </ac:spMkLst>
        </pc:spChg>
        <pc:spChg chg="mod">
          <ac:chgData name="Yasmin Lima" userId="0363c4e17e07ce6a" providerId="LiveId" clId="{61D45EDB-0083-4978-B9C0-B1EC41C24AA9}" dt="2025-06-05T13:22:51.256" v="16620" actId="207"/>
          <ac:spMkLst>
            <pc:docMk/>
            <pc:sldMk cId="975651079" sldId="325"/>
            <ac:spMk id="7" creationId="{098387B2-4A9D-982D-B942-5874026D50BE}"/>
          </ac:spMkLst>
        </pc:spChg>
        <pc:spChg chg="add mod">
          <ac:chgData name="Yasmin Lima" userId="0363c4e17e07ce6a" providerId="LiveId" clId="{61D45EDB-0083-4978-B9C0-B1EC41C24AA9}" dt="2025-06-13T18:03:02.502" v="17641" actId="164"/>
          <ac:spMkLst>
            <pc:docMk/>
            <pc:sldMk cId="975651079" sldId="325"/>
            <ac:spMk id="9" creationId="{2439FAE6-55EC-985E-B1DB-9CABFA99E5B1}"/>
          </ac:spMkLst>
        </pc:spChg>
        <pc:spChg chg="mod">
          <ac:chgData name="Yasmin Lima" userId="0363c4e17e07ce6a" providerId="LiveId" clId="{61D45EDB-0083-4978-B9C0-B1EC41C24AA9}" dt="2025-06-13T18:02:31.849" v="17631" actId="1076"/>
          <ac:spMkLst>
            <pc:docMk/>
            <pc:sldMk cId="975651079" sldId="325"/>
            <ac:spMk id="13" creationId="{5B35145A-33DC-9D5C-5231-704271CE1E21}"/>
          </ac:spMkLst>
        </pc:spChg>
        <pc:grpChg chg="add mod">
          <ac:chgData name="Yasmin Lima" userId="0363c4e17e07ce6a" providerId="LiveId" clId="{61D45EDB-0083-4978-B9C0-B1EC41C24AA9}" dt="2025-06-13T18:04:04.757" v="17662" actId="12788"/>
          <ac:grpSpMkLst>
            <pc:docMk/>
            <pc:sldMk cId="975651079" sldId="325"/>
            <ac:grpSpMk id="10" creationId="{242D9048-47FE-B920-C4BA-5204BEB29A67}"/>
          </ac:grpSpMkLst>
        </pc:grpChg>
        <pc:picChg chg="add del mod">
          <ac:chgData name="Yasmin Lima" userId="0363c4e17e07ce6a" providerId="LiveId" clId="{61D45EDB-0083-4978-B9C0-B1EC41C24AA9}" dt="2025-06-13T18:02:12.177" v="17623" actId="478"/>
          <ac:picMkLst>
            <pc:docMk/>
            <pc:sldMk cId="975651079" sldId="325"/>
            <ac:picMk id="5" creationId="{F810C2D7-30D4-7D1E-17C8-F825328E71F3}"/>
          </ac:picMkLst>
        </pc:picChg>
        <pc:picChg chg="add mod">
          <ac:chgData name="Yasmin Lima" userId="0363c4e17e07ce6a" providerId="LiveId" clId="{61D45EDB-0083-4978-B9C0-B1EC41C24AA9}" dt="2025-06-13T18:03:02.502" v="17641" actId="164"/>
          <ac:picMkLst>
            <pc:docMk/>
            <pc:sldMk cId="975651079" sldId="325"/>
            <ac:picMk id="8" creationId="{3DF1D184-CB33-CB73-9FFC-7935820B86F2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574074633" sldId="326"/>
        </pc:sldMkLst>
        <pc:spChg chg="mod">
          <ac:chgData name="Yasmin Lima" userId="0363c4e17e07ce6a" providerId="LiveId" clId="{61D45EDB-0083-4978-B9C0-B1EC41C24AA9}" dt="2025-06-04T01:48:43.522" v="13861" actId="20577"/>
          <ac:spMkLst>
            <pc:docMk/>
            <pc:sldMk cId="574074633" sldId="326"/>
            <ac:spMk id="4" creationId="{96817817-72D1-BE85-CB99-9AC85022C2F6}"/>
          </ac:spMkLst>
        </pc:spChg>
        <pc:spChg chg="mod">
          <ac:chgData name="Yasmin Lima" userId="0363c4e17e07ce6a" providerId="LiveId" clId="{61D45EDB-0083-4978-B9C0-B1EC41C24AA9}" dt="2025-06-05T13:23:13.339" v="16627" actId="207"/>
          <ac:spMkLst>
            <pc:docMk/>
            <pc:sldMk cId="574074633" sldId="326"/>
            <ac:spMk id="5" creationId="{8482573E-10F7-0AD0-5E43-783B99EA4963}"/>
          </ac:spMkLst>
        </pc:spChg>
        <pc:spChg chg="mod">
          <ac:chgData name="Yasmin Lima" userId="0363c4e17e07ce6a" providerId="LiveId" clId="{61D45EDB-0083-4978-B9C0-B1EC41C24AA9}" dt="2025-06-04T01:59:37.185" v="13929" actId="12788"/>
          <ac:spMkLst>
            <pc:docMk/>
            <pc:sldMk cId="574074633" sldId="326"/>
            <ac:spMk id="14" creationId="{FCDB37C7-778C-ECA0-4C5A-DA3F75CB7271}"/>
          </ac:spMkLst>
        </pc:spChg>
        <pc:spChg chg="mod topLvl">
          <ac:chgData name="Yasmin Lima" userId="0363c4e17e07ce6a" providerId="LiveId" clId="{61D45EDB-0083-4978-B9C0-B1EC41C24AA9}" dt="2025-06-04T02:02:52.011" v="13956" actId="12788"/>
          <ac:spMkLst>
            <pc:docMk/>
            <pc:sldMk cId="574074633" sldId="326"/>
            <ac:spMk id="16" creationId="{55415AF9-B986-C5AB-42C6-CD581F05EBF8}"/>
          </ac:spMkLst>
        </pc:spChg>
        <pc:spChg chg="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19" creationId="{4ECDC026-3AA2-17CB-E0E9-E6E597A35804}"/>
          </ac:spMkLst>
        </pc:spChg>
        <pc:spChg chg="add mod">
          <ac:chgData name="Yasmin Lima" userId="0363c4e17e07ce6a" providerId="LiveId" clId="{61D45EDB-0083-4978-B9C0-B1EC41C24AA9}" dt="2025-06-04T01:47:41.984" v="13848"/>
          <ac:spMkLst>
            <pc:docMk/>
            <pc:sldMk cId="574074633" sldId="326"/>
            <ac:spMk id="20" creationId="{6F3C6007-1BAE-07BC-1C61-3887A023EEC1}"/>
          </ac:spMkLst>
        </pc:spChg>
        <pc:spChg chg="add mod">
          <ac:chgData name="Yasmin Lima" userId="0363c4e17e07ce6a" providerId="LiveId" clId="{61D45EDB-0083-4978-B9C0-B1EC41C24AA9}" dt="2025-06-04T02:40:51.500" v="14333"/>
          <ac:spMkLst>
            <pc:docMk/>
            <pc:sldMk cId="574074633" sldId="326"/>
            <ac:spMk id="24" creationId="{FE044061-297F-1435-FE88-E92B2CE5FCDB}"/>
          </ac:spMkLst>
        </pc:spChg>
        <pc:spChg chg="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33" creationId="{8B004E84-48E4-BC71-8196-FAF05200BFD2}"/>
          </ac:spMkLst>
        </pc:spChg>
        <pc:spChg chg="mod">
          <ac:chgData name="Yasmin Lima" userId="0363c4e17e07ce6a" providerId="LiveId" clId="{61D45EDB-0083-4978-B9C0-B1EC41C24AA9}" dt="2025-06-04T01:48:21.055" v="13856" actId="12789"/>
          <ac:spMkLst>
            <pc:docMk/>
            <pc:sldMk cId="574074633" sldId="326"/>
            <ac:spMk id="34" creationId="{5C0A4725-51F3-9033-11C2-8824264EDEDD}"/>
          </ac:spMkLst>
        </pc:spChg>
        <pc:spChg chg="add mod">
          <ac:chgData name="Yasmin Lima" userId="0363c4e17e07ce6a" providerId="LiveId" clId="{61D45EDB-0083-4978-B9C0-B1EC41C24AA9}" dt="2025-06-04T02:02:19.488" v="13952" actId="12789"/>
          <ac:spMkLst>
            <pc:docMk/>
            <pc:sldMk cId="574074633" sldId="326"/>
            <ac:spMk id="40" creationId="{72A08BA6-EAD8-381F-7AE0-09F61FE9D7C3}"/>
          </ac:spMkLst>
        </pc:spChg>
        <pc:spChg chg="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43" creationId="{912D5328-32E0-CF26-0FFB-B648C5399462}"/>
          </ac:spMkLst>
        </pc:spChg>
        <pc:spChg chg="add 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53" creationId="{0E641DC9-741B-7F58-133A-3055998ED6F0}"/>
          </ac:spMkLst>
        </pc:spChg>
        <pc:spChg chg="add mod">
          <ac:chgData name="Yasmin Lima" userId="0363c4e17e07ce6a" providerId="LiveId" clId="{61D45EDB-0083-4978-B9C0-B1EC41C24AA9}" dt="2025-06-04T02:00:02.558" v="13935" actId="12788"/>
          <ac:spMkLst>
            <pc:docMk/>
            <pc:sldMk cId="574074633" sldId="326"/>
            <ac:spMk id="54" creationId="{90900572-C806-9D1F-1186-6FAFAF768F6B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58" creationId="{87BAF371-2994-1713-4AD0-0FA7F87397D3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61" creationId="{2B6F600F-4909-D186-877D-89D796D5BF24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63" creationId="{C81F7FE9-11FA-FB6C-A5B1-C2C018D9CB4D}"/>
          </ac:spMkLst>
        </pc:spChg>
        <pc:spChg chg="add del 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72" creationId="{F63FC3CF-1798-0ABA-B089-B2E61A4E9AAC}"/>
          </ac:spMkLst>
        </pc:spChg>
        <pc:spChg chg="add mod">
          <ac:chgData name="Yasmin Lima" userId="0363c4e17e07ce6a" providerId="LiveId" clId="{61D45EDB-0083-4978-B9C0-B1EC41C24AA9}" dt="2025-06-04T02:00:02.558" v="13935" actId="12788"/>
          <ac:spMkLst>
            <pc:docMk/>
            <pc:sldMk cId="574074633" sldId="326"/>
            <ac:spMk id="73" creationId="{C52862E3-2BCE-93F5-F2EF-0A265C5F88DD}"/>
          </ac:spMkLst>
        </pc:spChg>
        <pc:grpChg chg="add mod">
          <ac:chgData name="Yasmin Lima" userId="0363c4e17e07ce6a" providerId="LiveId" clId="{61D45EDB-0083-4978-B9C0-B1EC41C24AA9}" dt="2025-06-04T02:02:52.011" v="13956" actId="12788"/>
          <ac:grpSpMkLst>
            <pc:docMk/>
            <pc:sldMk cId="574074633" sldId="326"/>
            <ac:grpSpMk id="21" creationId="{C7FD48DE-2549-35B1-B9D3-7446787B5986}"/>
          </ac:grpSpMkLst>
        </pc:grpChg>
        <pc:grpChg chg="add mod">
          <ac:chgData name="Yasmin Lima" userId="0363c4e17e07ce6a" providerId="LiveId" clId="{61D45EDB-0083-4978-B9C0-B1EC41C24AA9}" dt="2025-06-04T02:02:52.011" v="13956" actId="12788"/>
          <ac:grpSpMkLst>
            <pc:docMk/>
            <pc:sldMk cId="574074633" sldId="326"/>
            <ac:grpSpMk id="22" creationId="{6463EAA4-725A-994B-90AF-BD14FA6B9B9C}"/>
          </ac:grpSpMkLst>
        </pc:grpChg>
        <pc:grpChg chg="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37" creationId="{603A9933-91F0-C5E1-C340-1244E88462F0}"/>
          </ac:grpSpMkLst>
        </pc:grpChg>
        <pc:grpChg chg="add 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52" creationId="{50B6452B-675D-A021-A862-44549447B75B}"/>
          </ac:grpSpMkLst>
        </pc:grpChg>
        <pc:grpChg chg="add 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66" creationId="{F107393F-DAE8-1E77-E2F7-4A04937E2AA5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7" creationId="{717FB406-9D68-24EB-0961-76A30B3FBE72}"/>
          </ac:grpSpMkLst>
        </pc:grpChg>
        <pc:grpChg chg="add mod">
          <ac:chgData name="Yasmin Lima" userId="0363c4e17e07ce6a" providerId="LiveId" clId="{61D45EDB-0083-4978-B9C0-B1EC41C24AA9}" dt="2025-06-02T03:31:41.866" v="9266" actId="164"/>
          <ac:grpSpMkLst>
            <pc:docMk/>
            <pc:sldMk cId="574074633" sldId="326"/>
            <ac:grpSpMk id="68" creationId="{99C54A61-5D29-D0CA-686F-48E05D1FD212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9" creationId="{B5F6CC86-77ED-EE77-BF15-FC8DB36B5C0D}"/>
          </ac:grpSpMkLst>
        </pc:grpChg>
        <pc:grpChg chg="add mod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74" creationId="{0CC0BC10-C4CF-A643-949D-8853619C792C}"/>
          </ac:grpSpMkLst>
        </pc:grpChg>
        <pc:grpChg chg="add mod">
          <ac:chgData name="Yasmin Lima" userId="0363c4e17e07ce6a" providerId="LiveId" clId="{61D45EDB-0083-4978-B9C0-B1EC41C24AA9}" dt="2025-06-04T01:59:42.708" v="13930" actId="1076"/>
          <ac:grpSpMkLst>
            <pc:docMk/>
            <pc:sldMk cId="574074633" sldId="326"/>
            <ac:grpSpMk id="76" creationId="{7EECAB3A-FFAF-5A95-E0DF-19402FD5E6D0}"/>
          </ac:grpSpMkLst>
        </pc:grpChg>
        <pc:grpChg chg="add mod">
          <ac:chgData name="Yasmin Lima" userId="0363c4e17e07ce6a" providerId="LiveId" clId="{61D45EDB-0083-4978-B9C0-B1EC41C24AA9}" dt="2025-06-04T02:00:37.713" v="13942" actId="1076"/>
          <ac:grpSpMkLst>
            <pc:docMk/>
            <pc:sldMk cId="574074633" sldId="326"/>
            <ac:grpSpMk id="77" creationId="{F6BC3F6D-165A-5E03-4DE1-E289C37B23AD}"/>
          </ac:grpSpMkLst>
        </pc:grpChg>
        <pc:picChg chg="mod">
          <ac:chgData name="Yasmin Lima" userId="0363c4e17e07ce6a" providerId="LiveId" clId="{61D45EDB-0083-4978-B9C0-B1EC41C24AA9}" dt="2025-06-04T01:59:37.185" v="13929" actId="12788"/>
          <ac:picMkLst>
            <pc:docMk/>
            <pc:sldMk cId="574074633" sldId="326"/>
            <ac:picMk id="12" creationId="{0E30BF34-8B00-2A3A-FA80-C146D6AA2D2B}"/>
          </ac:picMkLst>
        </pc:picChg>
        <pc:picChg chg="add del mod topLvl">
          <ac:chgData name="Yasmin Lima" userId="0363c4e17e07ce6a" providerId="LiveId" clId="{61D45EDB-0083-4978-B9C0-B1EC41C24AA9}" dt="2025-06-04T02:02:19.488" v="13952" actId="12789"/>
          <ac:picMkLst>
            <pc:docMk/>
            <pc:sldMk cId="574074633" sldId="326"/>
            <ac:picMk id="13" creationId="{6FB5CE79-2909-04C4-A443-E67318B937AD}"/>
          </ac:picMkLst>
        </pc:picChg>
        <pc:picChg chg="add mod ord">
          <ac:chgData name="Yasmin Lima" userId="0363c4e17e07ce6a" providerId="LiveId" clId="{61D45EDB-0083-4978-B9C0-B1EC41C24AA9}" dt="2025-06-04T01:48:21.055" v="13856" actId="12789"/>
          <ac:picMkLst>
            <pc:docMk/>
            <pc:sldMk cId="574074633" sldId="326"/>
            <ac:picMk id="18" creationId="{6F2FF40D-BA5C-8468-127C-D341282D8FE5}"/>
          </ac:picMkLst>
        </pc:picChg>
        <pc:cxnChg chg="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27" creationId="{D291CDD3-6AE1-E97D-F97C-3F29BB50A119}"/>
          </ac:cxnSpMkLst>
        </pc:cxnChg>
        <pc:cxnChg chg="mod topLvl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2" creationId="{4342552C-6425-7A25-9421-E4049517BD89}"/>
          </ac:cxnSpMkLst>
        </pc:cxnChg>
        <pc:cxnChg chg="add mod topLvl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6" creationId="{5A3F2112-4B53-C830-472B-8CB859AB4B62}"/>
          </ac:cxnSpMkLst>
        </pc:cxnChg>
        <pc:cxnChg chg="add 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9" creationId="{3E83BB48-87DE-AEE5-AD52-288CE12372DC}"/>
          </ac:cxnSpMkLst>
        </pc:cxnChg>
        <pc:cxnChg chg="add 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51" creationId="{83ACBEEB-7D42-6ECB-DA08-D525A0DF2868}"/>
          </ac:cxnSpMkLst>
        </pc:cxnChg>
        <pc:cxnChg chg="add mod">
          <ac:chgData name="Yasmin Lima" userId="0363c4e17e07ce6a" providerId="LiveId" clId="{61D45EDB-0083-4978-B9C0-B1EC41C24AA9}" dt="2025-06-04T01:59:56.598" v="13933" actId="1076"/>
          <ac:cxnSpMkLst>
            <pc:docMk/>
            <pc:sldMk cId="574074633" sldId="326"/>
            <ac:cxnSpMk id="55" creationId="{90BCB9B4-6A5E-1630-FBB3-17AB74930208}"/>
          </ac:cxnSpMkLst>
        </pc:cxnChg>
        <pc:cxnChg chg="add mod">
          <ac:chgData name="Yasmin Lima" userId="0363c4e17e07ce6a" providerId="LiveId" clId="{61D45EDB-0083-4978-B9C0-B1EC41C24AA9}" dt="2025-06-04T01:59:56.598" v="13933" actId="1076"/>
          <ac:cxnSpMkLst>
            <pc:docMk/>
            <pc:sldMk cId="574074633" sldId="326"/>
            <ac:cxnSpMk id="59" creationId="{2642AE09-357D-F743-8E05-4983106FCD16}"/>
          </ac:cxnSpMkLst>
        </pc:cxn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3034045835" sldId="327"/>
        </pc:sldMkLst>
        <pc:spChg chg="mod">
          <ac:chgData name="Yasmin Lima" userId="0363c4e17e07ce6a" providerId="LiveId" clId="{61D45EDB-0083-4978-B9C0-B1EC41C24AA9}" dt="2025-06-04T01:48:40.819" v="13860" actId="20577"/>
          <ac:spMkLst>
            <pc:docMk/>
            <pc:sldMk cId="3034045835" sldId="327"/>
            <ac:spMk id="4" creationId="{9431093A-3C48-0E8D-8AA4-F673A2780E86}"/>
          </ac:spMkLst>
        </pc:spChg>
        <pc:spChg chg="mod">
          <ac:chgData name="Yasmin Lima" userId="0363c4e17e07ce6a" providerId="LiveId" clId="{61D45EDB-0083-4978-B9C0-B1EC41C24AA9}" dt="2025-06-05T13:23:16.236" v="16628" actId="207"/>
          <ac:spMkLst>
            <pc:docMk/>
            <pc:sldMk cId="3034045835" sldId="327"/>
            <ac:spMk id="8" creationId="{31D65497-88DE-5B25-9E5D-FA9F1C0568B5}"/>
          </ac:spMkLst>
        </pc:spChg>
        <pc:spChg chg="add mod">
          <ac:chgData name="Yasmin Lima" userId="0363c4e17e07ce6a" providerId="LiveId" clId="{61D45EDB-0083-4978-B9C0-B1EC41C24AA9}" dt="2025-06-04T12:05:14.253" v="14758" actId="1076"/>
          <ac:spMkLst>
            <pc:docMk/>
            <pc:sldMk cId="3034045835" sldId="327"/>
            <ac:spMk id="10" creationId="{CE57100D-9382-5060-CB92-3CF88947681F}"/>
          </ac:spMkLst>
        </pc:spChg>
        <pc:spChg chg="add mod">
          <ac:chgData name="Yasmin Lima" userId="0363c4e17e07ce6a" providerId="LiveId" clId="{61D45EDB-0083-4978-B9C0-B1EC41C24AA9}" dt="2025-06-04T01:38:58.589" v="13828"/>
          <ac:spMkLst>
            <pc:docMk/>
            <pc:sldMk cId="3034045835" sldId="327"/>
            <ac:spMk id="14" creationId="{5BFB3608-6754-5298-85BE-D39DA26067A0}"/>
          </ac:spMkLst>
        </pc:spChg>
        <pc:spChg chg="add mod">
          <ac:chgData name="Yasmin Lima" userId="0363c4e17e07ce6a" providerId="LiveId" clId="{61D45EDB-0083-4978-B9C0-B1EC41C24AA9}" dt="2025-06-04T02:40:18.898" v="14331"/>
          <ac:spMkLst>
            <pc:docMk/>
            <pc:sldMk cId="3034045835" sldId="327"/>
            <ac:spMk id="15" creationId="{3570A725-37D2-1A09-87EF-6C0D137C646A}"/>
          </ac:spMkLst>
        </pc:spChg>
        <pc:spChg chg="mod">
          <ac:chgData name="Yasmin Lima" userId="0363c4e17e07ce6a" providerId="LiveId" clId="{61D45EDB-0083-4978-B9C0-B1EC41C24AA9}" dt="2025-06-04T01:39:47.261" v="13841" actId="12789"/>
          <ac:spMkLst>
            <pc:docMk/>
            <pc:sldMk cId="3034045835" sldId="327"/>
            <ac:spMk id="34" creationId="{C062E325-A2B8-86CE-8646-A7C35D0681FF}"/>
          </ac:spMkLst>
        </pc:spChg>
        <pc:spChg chg="mod">
          <ac:chgData name="Yasmin Lima" userId="0363c4e17e07ce6a" providerId="LiveId" clId="{61D45EDB-0083-4978-B9C0-B1EC41C24AA9}" dt="2025-06-02T15:33:56.634" v="12370" actId="1076"/>
          <ac:spMkLst>
            <pc:docMk/>
            <pc:sldMk cId="3034045835" sldId="327"/>
            <ac:spMk id="47" creationId="{5746986F-5AC0-1579-87DF-F66CDAF91561}"/>
          </ac:spMkLst>
        </pc:spChg>
        <pc:grpChg chg="mod">
          <ac:chgData name="Yasmin Lima" userId="0363c4e17e07ce6a" providerId="LiveId" clId="{61D45EDB-0083-4978-B9C0-B1EC41C24AA9}" dt="2025-06-04T01:39:17.534" v="13833" actId="14100"/>
          <ac:grpSpMkLst>
            <pc:docMk/>
            <pc:sldMk cId="3034045835" sldId="327"/>
            <ac:grpSpMk id="5" creationId="{101681EA-672A-2A55-502F-817C01A696E6}"/>
          </ac:grpSpMkLst>
        </pc:grpChg>
        <pc:picChg chg="add mod modCrop">
          <ac:chgData name="Yasmin Lima" userId="0363c4e17e07ce6a" providerId="LiveId" clId="{61D45EDB-0083-4978-B9C0-B1EC41C24AA9}" dt="2025-06-04T12:04:43.366" v="14754" actId="12788"/>
          <ac:picMkLst>
            <pc:docMk/>
            <pc:sldMk cId="3034045835" sldId="327"/>
            <ac:picMk id="9" creationId="{CB592F39-5324-E265-1CFA-81A3572AC78A}"/>
          </ac:picMkLst>
        </pc:picChg>
        <pc:picChg chg="add mod">
          <ac:chgData name="Yasmin Lima" userId="0363c4e17e07ce6a" providerId="LiveId" clId="{61D45EDB-0083-4978-B9C0-B1EC41C24AA9}" dt="2025-06-04T01:39:47.261" v="13841" actId="12789"/>
          <ac:picMkLst>
            <pc:docMk/>
            <pc:sldMk cId="3034045835" sldId="327"/>
            <ac:picMk id="11" creationId="{0A240273-9B2F-6BF7-65C0-446981853A7E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295310738" sldId="328"/>
        </pc:sldMkLst>
        <pc:spChg chg="add mod">
          <ac:chgData name="Yasmin Lima" userId="0363c4e17e07ce6a" providerId="LiveId" clId="{61D45EDB-0083-4978-B9C0-B1EC41C24AA9}" dt="2025-06-04T01:35:46.739" v="13822" actId="1076"/>
          <ac:spMkLst>
            <pc:docMk/>
            <pc:sldMk cId="3295310738" sldId="328"/>
            <ac:spMk id="5" creationId="{57E9F5CA-1FB2-8619-706C-192A3694F7E6}"/>
          </ac:spMkLst>
        </pc:spChg>
        <pc:spChg chg="mod">
          <ac:chgData name="Yasmin Lima" userId="0363c4e17e07ce6a" providerId="LiveId" clId="{61D45EDB-0083-4978-B9C0-B1EC41C24AA9}" dt="2025-06-04T01:35:25.285" v="13817" actId="1076"/>
          <ac:spMkLst>
            <pc:docMk/>
            <pc:sldMk cId="3295310738" sldId="328"/>
            <ac:spMk id="7" creationId="{B5C1AFD6-F0ED-EA7D-A8D5-290C606AFEA0}"/>
          </ac:spMkLst>
        </pc:spChg>
        <pc:spChg chg="add mod">
          <ac:chgData name="Yasmin Lima" userId="0363c4e17e07ce6a" providerId="LiveId" clId="{61D45EDB-0083-4978-B9C0-B1EC41C24AA9}" dt="2025-06-04T02:42:52.917" v="14378"/>
          <ac:spMkLst>
            <pc:docMk/>
            <pc:sldMk cId="3295310738" sldId="328"/>
            <ac:spMk id="8" creationId="{0D1438B2-33B7-9108-0393-9FC7DCB1E883}"/>
          </ac:spMkLst>
        </pc:spChg>
        <pc:spChg chg="mod">
          <ac:chgData name="Yasmin Lima" userId="0363c4e17e07ce6a" providerId="LiveId" clId="{61D45EDB-0083-4978-B9C0-B1EC41C24AA9}" dt="2025-06-05T13:23:10.811" v="16626" actId="207"/>
          <ac:spMkLst>
            <pc:docMk/>
            <pc:sldMk cId="3295310738" sldId="328"/>
            <ac:spMk id="10" creationId="{FD28BE92-BA6A-66FE-2B5E-7ACC373C2EE4}"/>
          </ac:spMkLst>
        </pc:spChg>
        <pc:spChg chg="mod">
          <ac:chgData name="Yasmin Lima" userId="0363c4e17e07ce6a" providerId="LiveId" clId="{61D45EDB-0083-4978-B9C0-B1EC41C24AA9}" dt="2025-06-04T01:35:48.983" v="13823" actId="1076"/>
          <ac:spMkLst>
            <pc:docMk/>
            <pc:sldMk cId="3295310738" sldId="328"/>
            <ac:spMk id="15" creationId="{6BB066D4-5A0F-4AA5-6E82-44214067C13D}"/>
          </ac:spMkLst>
        </pc:spChg>
        <pc:picChg chg="add mod modCrop">
          <ac:chgData name="Yasmin Lima" userId="0363c4e17e07ce6a" providerId="LiveId" clId="{61D45EDB-0083-4978-B9C0-B1EC41C24AA9}" dt="2025-06-02T04:03:26.799" v="9742" actId="18131"/>
          <ac:picMkLst>
            <pc:docMk/>
            <pc:sldMk cId="3295310738" sldId="328"/>
            <ac:picMk id="19" creationId="{B4276C2E-1B90-ADF4-DE63-825864F39E6F}"/>
          </ac:picMkLst>
        </pc:picChg>
      </pc:sldChg>
      <pc:sldChg chg="add del ord setBg">
        <pc:chgData name="Yasmin Lima" userId="0363c4e17e07ce6a" providerId="LiveId" clId="{61D45EDB-0083-4978-B9C0-B1EC41C24AA9}" dt="2025-06-02T04:09:59.283" v="9819"/>
        <pc:sldMkLst>
          <pc:docMk/>
          <pc:sldMk cId="3786649424" sldId="329"/>
        </pc:sldMkLst>
      </pc:sldChg>
      <pc:sldChg chg="addSp delSp modSp add del mod">
        <pc:chgData name="Yasmin Lima" userId="0363c4e17e07ce6a" providerId="LiveId" clId="{61D45EDB-0083-4978-B9C0-B1EC41C24AA9}" dt="2025-06-02T13:36:32.374" v="11682" actId="2696"/>
        <pc:sldMkLst>
          <pc:docMk/>
          <pc:sldMk cId="4126692149" sldId="329"/>
        </pc:sldMkLst>
      </pc:sldChg>
      <pc:sldChg chg="modSp add del mod">
        <pc:chgData name="Yasmin Lima" userId="0363c4e17e07ce6a" providerId="LiveId" clId="{61D45EDB-0083-4978-B9C0-B1EC41C24AA9}" dt="2025-06-02T04:14:50.791" v="9952" actId="2696"/>
        <pc:sldMkLst>
          <pc:docMk/>
          <pc:sldMk cId="3708455674" sldId="330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4228524739" sldId="331"/>
        </pc:sldMkLst>
        <pc:spChg chg="mod">
          <ac:chgData name="Yasmin Lima" userId="0363c4e17e07ce6a" providerId="LiveId" clId="{61D45EDB-0083-4978-B9C0-B1EC41C24AA9}" dt="2025-06-05T13:24:27.609" v="16653" actId="207"/>
          <ac:spMkLst>
            <pc:docMk/>
            <pc:sldMk cId="4228524739" sldId="331"/>
            <ac:spMk id="3" creationId="{06B5E0B1-F324-09EF-3163-D98C085B7D24}"/>
          </ac:spMkLst>
        </pc:spChg>
        <pc:spChg chg="add mod">
          <ac:chgData name="Yasmin Lima" userId="0363c4e17e07ce6a" providerId="LiveId" clId="{61D45EDB-0083-4978-B9C0-B1EC41C24AA9}" dt="2025-06-04T12:38:14.056" v="15108" actId="1076"/>
          <ac:spMkLst>
            <pc:docMk/>
            <pc:sldMk cId="4228524739" sldId="331"/>
            <ac:spMk id="4" creationId="{03B80860-6E9F-5AE7-4DB7-A2713100B7E4}"/>
          </ac:spMkLst>
        </pc:spChg>
        <pc:spChg chg="mod topLvl">
          <ac:chgData name="Yasmin Lima" userId="0363c4e17e07ce6a" providerId="LiveId" clId="{61D45EDB-0083-4978-B9C0-B1EC41C24AA9}" dt="2025-06-05T17:26:17.197" v="17530" actId="1582"/>
          <ac:spMkLst>
            <pc:docMk/>
            <pc:sldMk cId="4228524739" sldId="331"/>
            <ac:spMk id="5" creationId="{D823A271-C99A-EDF4-55EE-28D6ED324484}"/>
          </ac:spMkLst>
        </pc:spChg>
        <pc:picChg chg="add mod modCrop">
          <ac:chgData name="Yasmin Lima" userId="0363c4e17e07ce6a" providerId="LiveId" clId="{61D45EDB-0083-4978-B9C0-B1EC41C24AA9}" dt="2025-06-04T12:38:16.553" v="15109" actId="1076"/>
          <ac:picMkLst>
            <pc:docMk/>
            <pc:sldMk cId="4228524739" sldId="331"/>
            <ac:picMk id="7" creationId="{B1931ACE-A52E-06F3-8E3B-0969C9C2CD50}"/>
          </ac:picMkLst>
        </pc:picChg>
        <pc:picChg chg="add mod ord">
          <ac:chgData name="Yasmin Lima" userId="0363c4e17e07ce6a" providerId="LiveId" clId="{61D45EDB-0083-4978-B9C0-B1EC41C24AA9}" dt="2025-06-04T12:37:59.473" v="15104" actId="1076"/>
          <ac:picMkLst>
            <pc:docMk/>
            <pc:sldMk cId="4228524739" sldId="331"/>
            <ac:picMk id="9" creationId="{E8893340-CEB7-9363-31C2-4EE228CDCBBD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23:04:58.822" v="18545" actId="14100"/>
        <pc:sldMkLst>
          <pc:docMk/>
          <pc:sldMk cId="2638232183" sldId="332"/>
        </pc:sldMkLst>
        <pc:spChg chg="mod">
          <ac:chgData name="Yasmin Lima" userId="0363c4e17e07ce6a" providerId="LiveId" clId="{61D45EDB-0083-4978-B9C0-B1EC41C24AA9}" dt="2025-06-05T13:24:03.809" v="16645" actId="207"/>
          <ac:spMkLst>
            <pc:docMk/>
            <pc:sldMk cId="2638232183" sldId="332"/>
            <ac:spMk id="2" creationId="{0B4FA722-A13F-01F3-0BF7-3F3C767E8834}"/>
          </ac:spMkLst>
        </pc:spChg>
        <pc:spChg chg="add mod">
          <ac:chgData name="Yasmin Lima" userId="0363c4e17e07ce6a" providerId="LiveId" clId="{61D45EDB-0083-4978-B9C0-B1EC41C24AA9}" dt="2025-06-04T02:39:28.186" v="14300"/>
          <ac:spMkLst>
            <pc:docMk/>
            <pc:sldMk cId="2638232183" sldId="332"/>
            <ac:spMk id="4" creationId="{21505417-700F-6D8B-9AB2-D396616D421C}"/>
          </ac:spMkLst>
        </pc:spChg>
        <pc:spChg chg="add mod">
          <ac:chgData name="Yasmin Lima" userId="0363c4e17e07ce6a" providerId="LiveId" clId="{61D45EDB-0083-4978-B9C0-B1EC41C24AA9}" dt="2025-06-04T02:43:36.359" v="14403"/>
          <ac:spMkLst>
            <pc:docMk/>
            <pc:sldMk cId="2638232183" sldId="332"/>
            <ac:spMk id="5" creationId="{3A610306-177C-6A57-1FF1-1E66FF0880D0}"/>
          </ac:spMkLst>
        </pc:spChg>
        <pc:spChg chg="mod">
          <ac:chgData name="Yasmin Lima" userId="0363c4e17e07ce6a" providerId="LiveId" clId="{61D45EDB-0083-4978-B9C0-B1EC41C24AA9}" dt="2025-06-13T23:04:16.623" v="18531" actId="20577"/>
          <ac:spMkLst>
            <pc:docMk/>
            <pc:sldMk cId="2638232183" sldId="332"/>
            <ac:spMk id="8" creationId="{1B60E574-68A4-BF72-BB9E-8C02BE25B769}"/>
          </ac:spMkLst>
        </pc:spChg>
        <pc:spChg chg="add mod">
          <ac:chgData name="Yasmin Lima" userId="0363c4e17e07ce6a" providerId="LiveId" clId="{61D45EDB-0083-4978-B9C0-B1EC41C24AA9}" dt="2025-06-13T23:04:58.822" v="18545" actId="14100"/>
          <ac:spMkLst>
            <pc:docMk/>
            <pc:sldMk cId="2638232183" sldId="332"/>
            <ac:spMk id="9" creationId="{8C51190D-2ECC-415A-4AD6-623FC344508F}"/>
          </ac:spMkLst>
        </pc:spChg>
        <pc:spChg chg="add del mod">
          <ac:chgData name="Yasmin Lima" userId="0363c4e17e07ce6a" providerId="LiveId" clId="{61D45EDB-0083-4978-B9C0-B1EC41C24AA9}" dt="2025-06-13T23:04:51.925" v="18541" actId="478"/>
          <ac:spMkLst>
            <pc:docMk/>
            <pc:sldMk cId="2638232183" sldId="332"/>
            <ac:spMk id="11" creationId="{CCE3EC12-AA1B-DCA3-B1C1-F3012DE9D72B}"/>
          </ac:spMkLst>
        </pc:spChg>
        <pc:picChg chg="add mod modCrop">
          <ac:chgData name="Yasmin Lima" userId="0363c4e17e07ce6a" providerId="LiveId" clId="{61D45EDB-0083-4978-B9C0-B1EC41C24AA9}" dt="2025-06-13T23:04:04.954" v="18517" actId="1076"/>
          <ac:picMkLst>
            <pc:docMk/>
            <pc:sldMk cId="2638232183" sldId="332"/>
            <ac:picMk id="3" creationId="{BF369728-F1CB-2291-FB7B-7675BE9F7A40}"/>
          </ac:picMkLst>
        </pc:picChg>
        <pc:picChg chg="add mod">
          <ac:chgData name="Yasmin Lima" userId="0363c4e17e07ce6a" providerId="LiveId" clId="{61D45EDB-0083-4978-B9C0-B1EC41C24AA9}" dt="2025-06-13T23:04:52.677" v="18542"/>
          <ac:picMkLst>
            <pc:docMk/>
            <pc:sldMk cId="2638232183" sldId="332"/>
            <ac:picMk id="7" creationId="{87284CFF-860B-25EF-6D4D-E492A99805C5}"/>
          </ac:picMkLst>
        </pc:picChg>
        <pc:picChg chg="add del mod">
          <ac:chgData name="Yasmin Lima" userId="0363c4e17e07ce6a" providerId="LiveId" clId="{61D45EDB-0083-4978-B9C0-B1EC41C24AA9}" dt="2025-06-13T23:04:51.155" v="18540" actId="478"/>
          <ac:picMkLst>
            <pc:docMk/>
            <pc:sldMk cId="2638232183" sldId="332"/>
            <ac:picMk id="10" creationId="{5590004C-14A6-BF0A-C54D-8C5AF54B7036}"/>
          </ac:picMkLst>
        </pc:picChg>
        <pc:picChg chg="add del mod modCrop">
          <ac:chgData name="Yasmin Lima" userId="0363c4e17e07ce6a" providerId="LiveId" clId="{61D45EDB-0083-4978-B9C0-B1EC41C24AA9}" dt="2025-06-13T23:03:48.773" v="18508" actId="478"/>
          <ac:picMkLst>
            <pc:docMk/>
            <pc:sldMk cId="2638232183" sldId="332"/>
            <ac:picMk id="23" creationId="{CB9A1DF5-77EF-3256-8C30-BA7392A4FCCD}"/>
          </ac:picMkLst>
        </pc:picChg>
      </pc:sldChg>
      <pc:sldChg chg="addSp delSp modSp add mod modTransition">
        <pc:chgData name="Yasmin Lima" userId="0363c4e17e07ce6a" providerId="LiveId" clId="{61D45EDB-0083-4978-B9C0-B1EC41C24AA9}" dt="2025-06-13T23:05:48.906" v="18590" actId="20577"/>
        <pc:sldMkLst>
          <pc:docMk/>
          <pc:sldMk cId="921982010" sldId="333"/>
        </pc:sldMkLst>
        <pc:spChg chg="mod">
          <ac:chgData name="Yasmin Lima" userId="0363c4e17e07ce6a" providerId="LiveId" clId="{61D45EDB-0083-4978-B9C0-B1EC41C24AA9}" dt="2025-06-05T13:24:09.476" v="16647" actId="207"/>
          <ac:spMkLst>
            <pc:docMk/>
            <pc:sldMk cId="921982010" sldId="333"/>
            <ac:spMk id="2" creationId="{E499385B-6489-0139-5A6F-21D3326249AB}"/>
          </ac:spMkLst>
        </pc:spChg>
        <pc:spChg chg="add mod">
          <ac:chgData name="Yasmin Lima" userId="0363c4e17e07ce6a" providerId="LiveId" clId="{61D45EDB-0083-4978-B9C0-B1EC41C24AA9}" dt="2025-06-04T02:39:22.220" v="14298"/>
          <ac:spMkLst>
            <pc:docMk/>
            <pc:sldMk cId="921982010" sldId="333"/>
            <ac:spMk id="4" creationId="{4EB849DF-B26C-0BBB-7021-1EAF6338BD41}"/>
          </ac:spMkLst>
        </pc:spChg>
        <pc:spChg chg="add mod">
          <ac:chgData name="Yasmin Lima" userId="0363c4e17e07ce6a" providerId="LiveId" clId="{61D45EDB-0083-4978-B9C0-B1EC41C24AA9}" dt="2025-06-04T02:43:39.619" v="14405"/>
          <ac:spMkLst>
            <pc:docMk/>
            <pc:sldMk cId="921982010" sldId="333"/>
            <ac:spMk id="5" creationId="{2C0396C4-147D-4252-00DD-4E5C9125C7B3}"/>
          </ac:spMkLst>
        </pc:spChg>
        <pc:spChg chg="mod">
          <ac:chgData name="Yasmin Lima" userId="0363c4e17e07ce6a" providerId="LiveId" clId="{61D45EDB-0083-4978-B9C0-B1EC41C24AA9}" dt="2025-06-13T23:05:48.906" v="18590" actId="20577"/>
          <ac:spMkLst>
            <pc:docMk/>
            <pc:sldMk cId="921982010" sldId="333"/>
            <ac:spMk id="8" creationId="{342B4F04-C82A-48ED-158C-81651539E6AA}"/>
          </ac:spMkLst>
        </pc:spChg>
        <pc:spChg chg="add mod">
          <ac:chgData name="Yasmin Lima" userId="0363c4e17e07ce6a" providerId="LiveId" clId="{61D45EDB-0083-4978-B9C0-B1EC41C24AA9}" dt="2025-06-13T23:05:08.635" v="18550" actId="14100"/>
          <ac:spMkLst>
            <pc:docMk/>
            <pc:sldMk cId="921982010" sldId="333"/>
            <ac:spMk id="9" creationId="{160FB95F-014A-8448-F339-0BF21E239A88}"/>
          </ac:spMkLst>
        </pc:spChg>
        <pc:spChg chg="add del mod">
          <ac:chgData name="Yasmin Lima" userId="0363c4e17e07ce6a" providerId="LiveId" clId="{61D45EDB-0083-4978-B9C0-B1EC41C24AA9}" dt="2025-06-13T23:05:03.081" v="18547" actId="478"/>
          <ac:spMkLst>
            <pc:docMk/>
            <pc:sldMk cId="921982010" sldId="333"/>
            <ac:spMk id="11" creationId="{CD70B212-51BD-8E64-0648-47D48E771D70}"/>
          </ac:spMkLst>
        </pc:spChg>
        <pc:picChg chg="add mod">
          <ac:chgData name="Yasmin Lima" userId="0363c4e17e07ce6a" providerId="LiveId" clId="{61D45EDB-0083-4978-B9C0-B1EC41C24AA9}" dt="2025-06-13T23:05:03.887" v="18548"/>
          <ac:picMkLst>
            <pc:docMk/>
            <pc:sldMk cId="921982010" sldId="333"/>
            <ac:picMk id="3" creationId="{3746CC26-CE56-E416-3A64-1B222BBFE111}"/>
          </ac:picMkLst>
        </pc:picChg>
        <pc:picChg chg="add del mod modCrop">
          <ac:chgData name="Yasmin Lima" userId="0363c4e17e07ce6a" providerId="LiveId" clId="{61D45EDB-0083-4978-B9C0-B1EC41C24AA9}" dt="2025-06-13T23:05:09.467" v="18551" actId="478"/>
          <ac:picMkLst>
            <pc:docMk/>
            <pc:sldMk cId="921982010" sldId="333"/>
            <ac:picMk id="7" creationId="{F7C67F40-10D5-85F3-F200-4E289C6EC7AD}"/>
          </ac:picMkLst>
        </pc:picChg>
        <pc:picChg chg="add del mod">
          <ac:chgData name="Yasmin Lima" userId="0363c4e17e07ce6a" providerId="LiveId" clId="{61D45EDB-0083-4978-B9C0-B1EC41C24AA9}" dt="2025-06-13T23:05:02.287" v="18546" actId="478"/>
          <ac:picMkLst>
            <pc:docMk/>
            <pc:sldMk cId="921982010" sldId="333"/>
            <ac:picMk id="10" creationId="{90848DB0-1F65-0190-35ED-F3527008CD40}"/>
          </ac:picMkLst>
        </pc:picChg>
        <pc:picChg chg="add mod modCrop">
          <ac:chgData name="Yasmin Lima" userId="0363c4e17e07ce6a" providerId="LiveId" clId="{61D45EDB-0083-4978-B9C0-B1EC41C24AA9}" dt="2025-06-13T23:05:39.179" v="18564" actId="732"/>
          <ac:picMkLst>
            <pc:docMk/>
            <pc:sldMk cId="921982010" sldId="333"/>
            <ac:picMk id="12" creationId="{834176FD-C36A-4035-D2A0-6C30C30B3FB7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329419829" sldId="334"/>
        </pc:sldMkLst>
        <pc:spChg chg="ord">
          <ac:chgData name="Yasmin Lima" userId="0363c4e17e07ce6a" providerId="LiveId" clId="{61D45EDB-0083-4978-B9C0-B1EC41C24AA9}" dt="2025-06-04T02:44:38.272" v="14418" actId="167"/>
          <ac:spMkLst>
            <pc:docMk/>
            <pc:sldMk cId="3329419829" sldId="334"/>
            <ac:spMk id="3" creationId="{D983AB53-B137-67CF-1939-7D3D3BB8DDE6}"/>
          </ac:spMkLst>
        </pc:spChg>
        <pc:spChg chg="mod">
          <ac:chgData name="Yasmin Lima" userId="0363c4e17e07ce6a" providerId="LiveId" clId="{61D45EDB-0083-4978-B9C0-B1EC41C24AA9}" dt="2025-06-04T02:25:41.851" v="14147" actId="14100"/>
          <ac:spMkLst>
            <pc:docMk/>
            <pc:sldMk cId="3329419829" sldId="334"/>
            <ac:spMk id="5" creationId="{89AC87A4-6484-43C6-2882-391F62E9175A}"/>
          </ac:spMkLst>
        </pc:spChg>
        <pc:spChg chg="mod">
          <ac:chgData name="Yasmin Lima" userId="0363c4e17e07ce6a" providerId="LiveId" clId="{61D45EDB-0083-4978-B9C0-B1EC41C24AA9}" dt="2025-06-04T02:24:50.460" v="14139" actId="1076"/>
          <ac:spMkLst>
            <pc:docMk/>
            <pc:sldMk cId="3329419829" sldId="334"/>
            <ac:spMk id="7" creationId="{1164FCAE-DEF5-84BF-4464-9A3F10119899}"/>
          </ac:spMkLst>
        </pc:spChg>
        <pc:spChg chg="mod">
          <ac:chgData name="Yasmin Lima" userId="0363c4e17e07ce6a" providerId="LiveId" clId="{61D45EDB-0083-4978-B9C0-B1EC41C24AA9}" dt="2025-06-05T13:24:12.053" v="16648" actId="207"/>
          <ac:spMkLst>
            <pc:docMk/>
            <pc:sldMk cId="3329419829" sldId="334"/>
            <ac:spMk id="10" creationId="{80EBE72F-1718-16F2-76B0-098A5956C9D9}"/>
          </ac:spMkLst>
        </pc:spChg>
        <pc:spChg chg="add mod">
          <ac:chgData name="Yasmin Lima" userId="0363c4e17e07ce6a" providerId="LiveId" clId="{61D45EDB-0083-4978-B9C0-B1EC41C24AA9}" dt="2025-06-04T02:43:42.064" v="14407"/>
          <ac:spMkLst>
            <pc:docMk/>
            <pc:sldMk cId="3329419829" sldId="334"/>
            <ac:spMk id="11" creationId="{9BDF7637-9A83-B8E7-5025-A823C4262DC0}"/>
          </ac:spMkLst>
        </pc:spChg>
        <pc:spChg chg="mod">
          <ac:chgData name="Yasmin Lima" userId="0363c4e17e07ce6a" providerId="LiveId" clId="{61D45EDB-0083-4978-B9C0-B1EC41C24AA9}" dt="2025-06-04T02:24:55.105" v="14140" actId="1076"/>
          <ac:spMkLst>
            <pc:docMk/>
            <pc:sldMk cId="3329419829" sldId="334"/>
            <ac:spMk id="15" creationId="{5BA52C25-24C5-A552-53BF-85B7B96D24A9}"/>
          </ac:spMkLst>
        </pc:spChg>
        <pc:picChg chg="add mod modCrop">
          <ac:chgData name="Yasmin Lima" userId="0363c4e17e07ce6a" providerId="LiveId" clId="{61D45EDB-0083-4978-B9C0-B1EC41C24AA9}" dt="2025-06-02T15:23:51.677" v="12316" actId="1038"/>
          <ac:picMkLst>
            <pc:docMk/>
            <pc:sldMk cId="3329419829" sldId="334"/>
            <ac:picMk id="8" creationId="{7009C0C9-3A82-D631-2423-B088D6FA8CBD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4030570111" sldId="335"/>
        </pc:sldMkLst>
        <pc:spChg chg="mod">
          <ac:chgData name="Yasmin Lima" userId="0363c4e17e07ce6a" providerId="LiveId" clId="{61D45EDB-0083-4978-B9C0-B1EC41C24AA9}" dt="2025-06-04T03:04:37.413" v="14712" actId="20577"/>
          <ac:spMkLst>
            <pc:docMk/>
            <pc:sldMk cId="4030570111" sldId="335"/>
            <ac:spMk id="4" creationId="{87EDB167-876A-14E3-4BE3-13D547803DBD}"/>
          </ac:spMkLst>
        </pc:spChg>
        <pc:spChg chg="mod">
          <ac:chgData name="Yasmin Lima" userId="0363c4e17e07ce6a" providerId="LiveId" clId="{61D45EDB-0083-4978-B9C0-B1EC41C24AA9}" dt="2025-06-05T13:23:50.906" v="16640" actId="207"/>
          <ac:spMkLst>
            <pc:docMk/>
            <pc:sldMk cId="4030570111" sldId="335"/>
            <ac:spMk id="5" creationId="{576CC7CD-EC99-1AE5-4A76-24508D567A82}"/>
          </ac:spMkLst>
        </pc:spChg>
        <pc:spChg chg="add mod">
          <ac:chgData name="Yasmin Lima" userId="0363c4e17e07ce6a" providerId="LiveId" clId="{61D45EDB-0083-4978-B9C0-B1EC41C24AA9}" dt="2025-06-04T02:14:07.801" v="14035"/>
          <ac:spMkLst>
            <pc:docMk/>
            <pc:sldMk cId="4030570111" sldId="335"/>
            <ac:spMk id="13" creationId="{81F0A7B4-7F17-D7D8-2A72-A05CEA01C274}"/>
          </ac:spMkLst>
        </pc:spChg>
        <pc:spChg chg="add mod">
          <ac:chgData name="Yasmin Lima" userId="0363c4e17e07ce6a" providerId="LiveId" clId="{61D45EDB-0083-4978-B9C0-B1EC41C24AA9}" dt="2025-06-04T02:19:41.228" v="14090" actId="12788"/>
          <ac:spMkLst>
            <pc:docMk/>
            <pc:sldMk cId="4030570111" sldId="335"/>
            <ac:spMk id="15" creationId="{3DB40F43-C96D-07A9-0CB0-1048D7013436}"/>
          </ac:spMkLst>
        </pc:spChg>
        <pc:spChg chg="add mod">
          <ac:chgData name="Yasmin Lima" userId="0363c4e17e07ce6a" providerId="LiveId" clId="{61D45EDB-0083-4978-B9C0-B1EC41C24AA9}" dt="2025-06-04T02:39:41.189" v="14308"/>
          <ac:spMkLst>
            <pc:docMk/>
            <pc:sldMk cId="4030570111" sldId="335"/>
            <ac:spMk id="16" creationId="{216EC18C-9694-7C28-6986-9201D9EC110B}"/>
          </ac:spMkLst>
        </pc:spChg>
        <pc:spChg chg="mod">
          <ac:chgData name="Yasmin Lima" userId="0363c4e17e07ce6a" providerId="LiveId" clId="{61D45EDB-0083-4978-B9C0-B1EC41C24AA9}" dt="2025-06-04T02:16:28.886" v="14053" actId="12789"/>
          <ac:spMkLst>
            <pc:docMk/>
            <pc:sldMk cId="4030570111" sldId="335"/>
            <ac:spMk id="34" creationId="{98469E20-E849-698C-33A7-7EF9E2AE1A47}"/>
          </ac:spMkLst>
        </pc:spChg>
        <pc:spChg chg="mod topLvl">
          <ac:chgData name="Yasmin Lima" userId="0363c4e17e07ce6a" providerId="LiveId" clId="{61D45EDB-0083-4978-B9C0-B1EC41C24AA9}" dt="2025-06-04T02:20:06.486" v="14095" actId="207"/>
          <ac:spMkLst>
            <pc:docMk/>
            <pc:sldMk cId="4030570111" sldId="335"/>
            <ac:spMk id="47" creationId="{389DFED0-2341-2466-8521-9A4B2EED8677}"/>
          </ac:spMkLst>
        </pc:spChg>
        <pc:spChg chg="mod topLvl">
          <ac:chgData name="Yasmin Lima" userId="0363c4e17e07ce6a" providerId="LiveId" clId="{61D45EDB-0083-4978-B9C0-B1EC41C24AA9}" dt="2025-06-04T02:20:04" v="14094" actId="207"/>
          <ac:spMkLst>
            <pc:docMk/>
            <pc:sldMk cId="4030570111" sldId="335"/>
            <ac:spMk id="56" creationId="{FEB9BBFA-A1D2-F22F-9621-01053EA25393}"/>
          </ac:spMkLst>
        </pc:spChg>
        <pc:spChg chg="mod">
          <ac:chgData name="Yasmin Lima" userId="0363c4e17e07ce6a" providerId="LiveId" clId="{61D45EDB-0083-4978-B9C0-B1EC41C24AA9}" dt="2025-06-04T02:20:01.364" v="14093" actId="207"/>
          <ac:spMkLst>
            <pc:docMk/>
            <pc:sldMk cId="4030570111" sldId="335"/>
            <ac:spMk id="60" creationId="{E00FA6D6-D867-9938-9F41-39940B828B99}"/>
          </ac:spMkLst>
        </pc:spChg>
        <pc:spChg chg="mod">
          <ac:chgData name="Yasmin Lima" userId="0363c4e17e07ce6a" providerId="LiveId" clId="{61D45EDB-0083-4978-B9C0-B1EC41C24AA9}" dt="2025-06-04T02:19:58.416" v="14092" actId="207"/>
          <ac:spMkLst>
            <pc:docMk/>
            <pc:sldMk cId="4030570111" sldId="335"/>
            <ac:spMk id="64" creationId="{1E529D47-3996-D488-0E5D-CCB4BED7A27D}"/>
          </ac:spMkLst>
        </pc:spChg>
        <pc:spChg chg="add mod">
          <ac:chgData name="Yasmin Lima" userId="0363c4e17e07ce6a" providerId="LiveId" clId="{61D45EDB-0083-4978-B9C0-B1EC41C24AA9}" dt="2025-06-02T13:59:10.230" v="11849" actId="164"/>
          <ac:spMkLst>
            <pc:docMk/>
            <pc:sldMk cId="4030570111" sldId="335"/>
            <ac:spMk id="65" creationId="{C16E4151-3F9A-193A-F209-5E64CD69F32A}"/>
          </ac:spMkLst>
        </pc:spChg>
        <pc:spChg chg="add mod">
          <ac:chgData name="Yasmin Lima" userId="0363c4e17e07ce6a" providerId="LiveId" clId="{61D45EDB-0083-4978-B9C0-B1EC41C24AA9}" dt="2025-06-02T13:59:36.974" v="11865" actId="164"/>
          <ac:spMkLst>
            <pc:docMk/>
            <pc:sldMk cId="4030570111" sldId="335"/>
            <ac:spMk id="71" creationId="{3005BD83-C03C-D9F1-75EB-44737AB6CEBC}"/>
          </ac:spMkLst>
        </pc:spChg>
        <pc:spChg chg="mod">
          <ac:chgData name="Yasmin Lima" userId="0363c4e17e07ce6a" providerId="LiveId" clId="{61D45EDB-0083-4978-B9C0-B1EC41C24AA9}" dt="2025-06-04T02:19:55.122" v="14091" actId="207"/>
          <ac:spMkLst>
            <pc:docMk/>
            <pc:sldMk cId="4030570111" sldId="335"/>
            <ac:spMk id="79" creationId="{A461B312-CB5A-AA42-605A-1C0D8D7B75C3}"/>
          </ac:spMkLst>
        </pc:spChg>
        <pc:spChg chg="add del mod">
          <ac:chgData name="Yasmin Lima" userId="0363c4e17e07ce6a" providerId="LiveId" clId="{61D45EDB-0083-4978-B9C0-B1EC41C24AA9}" dt="2025-06-04T02:20:47.069" v="14101" actId="12788"/>
          <ac:spMkLst>
            <pc:docMk/>
            <pc:sldMk cId="4030570111" sldId="335"/>
            <ac:spMk id="89" creationId="{1F709090-1040-F025-98B9-041815AEBB2F}"/>
          </ac:spMkLst>
        </pc:spChg>
        <pc:spChg chg="add mod">
          <ac:chgData name="Yasmin Lima" userId="0363c4e17e07ce6a" providerId="LiveId" clId="{61D45EDB-0083-4978-B9C0-B1EC41C24AA9}" dt="2025-06-02T15:36:45.837" v="12400" actId="207"/>
          <ac:spMkLst>
            <pc:docMk/>
            <pc:sldMk cId="4030570111" sldId="335"/>
            <ac:spMk id="92" creationId="{DEEE7813-5E7B-0FDD-3180-B5FD14AB74C5}"/>
          </ac:spMkLst>
        </pc:spChg>
        <pc:spChg chg="add mod">
          <ac:chgData name="Yasmin Lima" userId="0363c4e17e07ce6a" providerId="LiveId" clId="{61D45EDB-0083-4978-B9C0-B1EC41C24AA9}" dt="2025-06-04T02:20:43.842" v="14100" actId="12788"/>
          <ac:spMkLst>
            <pc:docMk/>
            <pc:sldMk cId="4030570111" sldId="335"/>
            <ac:spMk id="98" creationId="{D56F2D83-B977-90BB-D1D4-3A2FDB3A0576}"/>
          </ac:spMkLst>
        </pc:spChg>
        <pc:spChg chg="add mod">
          <ac:chgData name="Yasmin Lima" userId="0363c4e17e07ce6a" providerId="LiveId" clId="{61D45EDB-0083-4978-B9C0-B1EC41C24AA9}" dt="2025-06-04T02:20:47.069" v="14101" actId="12788"/>
          <ac:spMkLst>
            <pc:docMk/>
            <pc:sldMk cId="4030570111" sldId="335"/>
            <ac:spMk id="101" creationId="{444A9A11-41C8-1F95-EFFB-C67DB47E46D4}"/>
          </ac:spMkLst>
        </pc:spChg>
        <pc:spChg chg="add mod">
          <ac:chgData name="Yasmin Lima" userId="0363c4e17e07ce6a" providerId="LiveId" clId="{61D45EDB-0083-4978-B9C0-B1EC41C24AA9}" dt="2025-06-04T02:16:36.286" v="14054" actId="255"/>
          <ac:spMkLst>
            <pc:docMk/>
            <pc:sldMk cId="4030570111" sldId="335"/>
            <ac:spMk id="102" creationId="{17ADD673-60FB-6822-E831-6DB35C75E1AD}"/>
          </ac:spMkLst>
        </pc:spChg>
        <pc:spChg chg="add mod">
          <ac:chgData name="Yasmin Lima" userId="0363c4e17e07ce6a" providerId="LiveId" clId="{61D45EDB-0083-4978-B9C0-B1EC41C24AA9}" dt="2025-06-04T02:17:39.138" v="14063" actId="12788"/>
          <ac:spMkLst>
            <pc:docMk/>
            <pc:sldMk cId="4030570111" sldId="335"/>
            <ac:spMk id="103" creationId="{03609413-19F8-135B-8A2D-F331B27E271F}"/>
          </ac:spMkLst>
        </pc:spChg>
        <pc:spChg chg="add mod">
          <ac:chgData name="Yasmin Lima" userId="0363c4e17e07ce6a" providerId="LiveId" clId="{61D45EDB-0083-4978-B9C0-B1EC41C24AA9}" dt="2025-06-04T02:18:02.141" v="14067" actId="1076"/>
          <ac:spMkLst>
            <pc:docMk/>
            <pc:sldMk cId="4030570111" sldId="335"/>
            <ac:spMk id="104" creationId="{28ECD962-B552-181D-E55B-2E808725386C}"/>
          </ac:spMkLst>
        </pc:s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8" creationId="{0C88F025-3D92-2657-E66D-2EE9355D79F2}"/>
          </ac:grpSpMkLst>
        </pc:gr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9" creationId="{F6D398BB-9071-7EBF-55C6-5AD69A45DD33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75" creationId="{4344694A-7642-147C-0A39-D0794FA0F841}"/>
          </ac:grpSpMkLst>
        </pc:grpChg>
        <pc:grpChg chg="add mod">
          <ac:chgData name="Yasmin Lima" userId="0363c4e17e07ce6a" providerId="LiveId" clId="{61D45EDB-0083-4978-B9C0-B1EC41C24AA9}" dt="2025-06-02T13:59:45.991" v="11867" actId="164"/>
          <ac:grpSpMkLst>
            <pc:docMk/>
            <pc:sldMk cId="4030570111" sldId="335"/>
            <ac:grpSpMk id="80" creationId="{32D87BF0-1702-7FA0-B028-1741433C04AE}"/>
          </ac:grpSpMkLst>
        </pc:grpChg>
        <pc:grpChg chg="add mod">
          <ac:chgData name="Yasmin Lima" userId="0363c4e17e07ce6a" providerId="LiveId" clId="{61D45EDB-0083-4978-B9C0-B1EC41C24AA9}" dt="2025-06-02T13:59:52.847" v="11869" actId="164"/>
          <ac:grpSpMkLst>
            <pc:docMk/>
            <pc:sldMk cId="4030570111" sldId="335"/>
            <ac:grpSpMk id="81" creationId="{36250C14-2CF2-10F7-326E-4EB4786E7418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3" creationId="{19C47FF8-D671-47CD-84C7-0FDF82F87F59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4" creationId="{7C1E0AFC-AF27-4477-6CB3-01BB22A1D5E4}"/>
          </ac:grpSpMkLst>
        </pc:grpChg>
        <pc:grpChg chg="add mod">
          <ac:chgData name="Yasmin Lima" userId="0363c4e17e07ce6a" providerId="LiveId" clId="{61D45EDB-0083-4978-B9C0-B1EC41C24AA9}" dt="2025-06-02T14:52:20.448" v="12210" actId="164"/>
          <ac:grpSpMkLst>
            <pc:docMk/>
            <pc:sldMk cId="4030570111" sldId="335"/>
            <ac:grpSpMk id="105" creationId="{8428E608-3FB5-61EC-A2CA-D08C9F8CEA02}"/>
          </ac:grpSpMkLst>
        </pc:grpChg>
        <pc:grpChg chg="add mod">
          <ac:chgData name="Yasmin Lima" userId="0363c4e17e07ce6a" providerId="LiveId" clId="{61D45EDB-0083-4978-B9C0-B1EC41C24AA9}" dt="2025-06-04T02:17:47.869" v="14065" actId="12788"/>
          <ac:grpSpMkLst>
            <pc:docMk/>
            <pc:sldMk cId="4030570111" sldId="335"/>
            <ac:grpSpMk id="106" creationId="{5CE0A61D-5D03-B24D-02AB-95800CD64DDA}"/>
          </ac:grpSpMkLst>
        </pc:grpChg>
        <pc:grpChg chg="add mod">
          <ac:chgData name="Yasmin Lima" userId="0363c4e17e07ce6a" providerId="LiveId" clId="{61D45EDB-0083-4978-B9C0-B1EC41C24AA9}" dt="2025-06-04T02:17:47.869" v="14065" actId="12788"/>
          <ac:grpSpMkLst>
            <pc:docMk/>
            <pc:sldMk cId="4030570111" sldId="335"/>
            <ac:grpSpMk id="107" creationId="{099B8B14-222A-0861-5469-16CCCFB6428D}"/>
          </ac:grpSpMkLst>
        </pc:grpChg>
        <pc:grpChg chg="add mod">
          <ac:chgData name="Yasmin Lima" userId="0363c4e17e07ce6a" providerId="LiveId" clId="{61D45EDB-0083-4978-B9C0-B1EC41C24AA9}" dt="2025-06-04T02:19:41.228" v="14090" actId="12788"/>
          <ac:grpSpMkLst>
            <pc:docMk/>
            <pc:sldMk cId="4030570111" sldId="335"/>
            <ac:grpSpMk id="109" creationId="{FE127E12-62C9-9FFF-1958-D2B4FCD12E1E}"/>
          </ac:grpSpMkLst>
        </pc:grpChg>
        <pc:picChg chg="add mod ord">
          <ac:chgData name="Yasmin Lima" userId="0363c4e17e07ce6a" providerId="LiveId" clId="{61D45EDB-0083-4978-B9C0-B1EC41C24AA9}" dt="2025-06-04T02:16:28.886" v="14053" actId="12789"/>
          <ac:picMkLst>
            <pc:docMk/>
            <pc:sldMk cId="4030570111" sldId="335"/>
            <ac:picMk id="11" creationId="{0F1F194F-B8B7-9B30-8B6B-4349D77A72A4}"/>
          </ac:picMkLst>
        </pc:picChg>
        <pc:cxnChg chg="mod topLvl">
          <ac:chgData name="Yasmin Lima" userId="0363c4e17e07ce6a" providerId="LiveId" clId="{61D45EDB-0083-4978-B9C0-B1EC41C24AA9}" dt="2025-06-02T14:00:50.528" v="11880" actId="14100"/>
          <ac:cxnSpMkLst>
            <pc:docMk/>
            <pc:sldMk cId="4030570111" sldId="335"/>
            <ac:cxnSpMk id="45" creationId="{2E4B9F21-E202-DACD-88FC-C953D52C95AE}"/>
          </ac:cxnSpMkLst>
        </pc:cxnChg>
        <pc:cxnChg chg="mod topLvl">
          <ac:chgData name="Yasmin Lima" userId="0363c4e17e07ce6a" providerId="LiveId" clId="{61D45EDB-0083-4978-B9C0-B1EC41C24AA9}" dt="2025-06-02T14:00:46.292" v="11879" actId="14100"/>
          <ac:cxnSpMkLst>
            <pc:docMk/>
            <pc:sldMk cId="4030570111" sldId="335"/>
            <ac:cxnSpMk id="50" creationId="{EB1D63FB-1949-A4E4-83F8-FCA0E20D8362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57" creationId="{8803A59E-3D39-C9F6-EA75-6BCFCF4B3B2C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62" creationId="{131159DE-3899-6FA5-9352-E55C6F80F73F}"/>
          </ac:cxnSpMkLst>
        </pc:cxnChg>
        <pc:cxnChg chg="mod">
          <ac:chgData name="Yasmin Lima" userId="0363c4e17e07ce6a" providerId="LiveId" clId="{61D45EDB-0083-4978-B9C0-B1EC41C24AA9}" dt="2025-06-04T02:30:45.144" v="14223" actId="208"/>
          <ac:cxnSpMkLst>
            <pc:docMk/>
            <pc:sldMk cId="4030570111" sldId="335"/>
            <ac:cxnSpMk id="78" creationId="{EF2CB665-2E7B-C7DD-25D9-FC4E64FFBFC8}"/>
          </ac:cxnSpMkLst>
        </pc:cxnChg>
        <pc:cxnChg chg="add mod">
          <ac:chgData name="Yasmin Lima" userId="0363c4e17e07ce6a" providerId="LiveId" clId="{61D45EDB-0083-4978-B9C0-B1EC41C24AA9}" dt="2025-06-04T02:20:47.069" v="14101" actId="12788"/>
          <ac:cxnSpMkLst>
            <pc:docMk/>
            <pc:sldMk cId="4030570111" sldId="335"/>
            <ac:cxnSpMk id="94" creationId="{13985EE9-C0EB-F559-D5BE-4E38BD575167}"/>
          </ac:cxnSpMkLst>
        </pc:cxn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650728391" sldId="336"/>
        </pc:sldMkLst>
        <pc:spChg chg="mod">
          <ac:chgData name="Yasmin Lima" userId="0363c4e17e07ce6a" providerId="LiveId" clId="{61D45EDB-0083-4978-B9C0-B1EC41C24AA9}" dt="2025-06-04T02:27:55.624" v="14168" actId="20577"/>
          <ac:spMkLst>
            <pc:docMk/>
            <pc:sldMk cId="650728391" sldId="336"/>
            <ac:spMk id="4" creationId="{D4C46ED9-4F38-B522-7B8A-8328C074DD79}"/>
          </ac:spMkLst>
        </pc:spChg>
        <pc:spChg chg="mod">
          <ac:chgData name="Yasmin Lima" userId="0363c4e17e07ce6a" providerId="LiveId" clId="{61D45EDB-0083-4978-B9C0-B1EC41C24AA9}" dt="2025-06-05T13:24:16.386" v="16649" actId="207"/>
          <ac:spMkLst>
            <pc:docMk/>
            <pc:sldMk cId="650728391" sldId="336"/>
            <ac:spMk id="5" creationId="{C6B43CD9-29F2-CBD0-A8B2-B6C37379844F}"/>
          </ac:spMkLst>
        </pc:spChg>
        <pc:spChg chg="add mod">
          <ac:chgData name="Yasmin Lima" userId="0363c4e17e07ce6a" providerId="LiveId" clId="{61D45EDB-0083-4978-B9C0-B1EC41C24AA9}" dt="2025-06-04T02:29:36.090" v="14204" actId="164"/>
          <ac:spMkLst>
            <pc:docMk/>
            <pc:sldMk cId="650728391" sldId="336"/>
            <ac:spMk id="11" creationId="{2E7CD512-5065-7E97-A965-8D05019E0E11}"/>
          </ac:spMkLst>
        </pc:spChg>
        <pc:spChg chg="add mod">
          <ac:chgData name="Yasmin Lima" userId="0363c4e17e07ce6a" providerId="LiveId" clId="{61D45EDB-0083-4978-B9C0-B1EC41C24AA9}" dt="2025-06-04T02:29:36.090" v="14204" actId="164"/>
          <ac:spMkLst>
            <pc:docMk/>
            <pc:sldMk cId="650728391" sldId="336"/>
            <ac:spMk id="15" creationId="{C8FFE535-0268-4F9C-C14E-8381DC1327E4}"/>
          </ac:spMkLst>
        </pc:spChg>
        <pc:spChg chg="mod">
          <ac:chgData name="Yasmin Lima" userId="0363c4e17e07ce6a" providerId="LiveId" clId="{61D45EDB-0083-4978-B9C0-B1EC41C24AA9}" dt="2025-06-04T02:29:55.349" v="14209" actId="164"/>
          <ac:spMkLst>
            <pc:docMk/>
            <pc:sldMk cId="650728391" sldId="336"/>
            <ac:spMk id="16" creationId="{7FAE9747-5F99-6F48-B71C-33C016F5815D}"/>
          </ac:spMkLst>
        </pc:spChg>
        <pc:spChg chg="add mod topLvl">
          <ac:chgData name="Yasmin Lima" userId="0363c4e17e07ce6a" providerId="LiveId" clId="{61D45EDB-0083-4978-B9C0-B1EC41C24AA9}" dt="2025-06-04T02:27:24.981" v="14163" actId="164"/>
          <ac:spMkLst>
            <pc:docMk/>
            <pc:sldMk cId="650728391" sldId="336"/>
            <ac:spMk id="17" creationId="{082BB662-472C-900C-F354-AD0DE2562D5C}"/>
          </ac:spMkLst>
        </pc:spChg>
        <pc:spChg chg="add mod">
          <ac:chgData name="Yasmin Lima" userId="0363c4e17e07ce6a" providerId="LiveId" clId="{61D45EDB-0083-4978-B9C0-B1EC41C24AA9}" dt="2025-06-04T02:29:38.468" v="14205" actId="164"/>
          <ac:spMkLst>
            <pc:docMk/>
            <pc:sldMk cId="650728391" sldId="336"/>
            <ac:spMk id="18" creationId="{A35A3E17-6643-22A3-7286-1F8788A301D0}"/>
          </ac:spMkLst>
        </pc:spChg>
        <pc:spChg chg="add mod">
          <ac:chgData name="Yasmin Lima" userId="0363c4e17e07ce6a" providerId="LiveId" clId="{61D45EDB-0083-4978-B9C0-B1EC41C24AA9}" dt="2025-06-04T02:26:07.685" v="14151"/>
          <ac:spMkLst>
            <pc:docMk/>
            <pc:sldMk cId="650728391" sldId="336"/>
            <ac:spMk id="19" creationId="{70D6F288-DD40-3CE5-68EE-87520F5759D3}"/>
          </ac:spMkLst>
        </pc:spChg>
        <pc:spChg chg="add mod topLvl">
          <ac:chgData name="Yasmin Lima" userId="0363c4e17e07ce6a" providerId="LiveId" clId="{61D45EDB-0083-4978-B9C0-B1EC41C24AA9}" dt="2025-06-04T02:27:24.981" v="14163" actId="164"/>
          <ac:spMkLst>
            <pc:docMk/>
            <pc:sldMk cId="650728391" sldId="336"/>
            <ac:spMk id="20" creationId="{C2B25990-89D2-8F2F-C02A-C95EE449E3EA}"/>
          </ac:spMkLst>
        </pc:spChg>
        <pc:spChg chg="add mod">
          <ac:chgData name="Yasmin Lima" userId="0363c4e17e07ce6a" providerId="LiveId" clId="{61D45EDB-0083-4978-B9C0-B1EC41C24AA9}" dt="2025-06-04T02:30:08.866" v="14214" actId="164"/>
          <ac:spMkLst>
            <pc:docMk/>
            <pc:sldMk cId="650728391" sldId="336"/>
            <ac:spMk id="23" creationId="{6A53E5E6-89AE-CADD-CB47-9B5640351514}"/>
          </ac:spMkLst>
        </pc:spChg>
        <pc:spChg chg="add mod">
          <ac:chgData name="Yasmin Lima" userId="0363c4e17e07ce6a" providerId="LiveId" clId="{61D45EDB-0083-4978-B9C0-B1EC41C24AA9}" dt="2025-06-04T02:30:08.866" v="14214" actId="164"/>
          <ac:spMkLst>
            <pc:docMk/>
            <pc:sldMk cId="650728391" sldId="336"/>
            <ac:spMk id="24" creationId="{2E2F6A44-B181-3770-1827-2D9AF0C21184}"/>
          </ac:spMkLst>
        </pc:spChg>
        <pc:spChg chg="add mod">
          <ac:chgData name="Yasmin Lima" userId="0363c4e17e07ce6a" providerId="LiveId" clId="{61D45EDB-0083-4978-B9C0-B1EC41C24AA9}" dt="2025-06-04T02:27:05.073" v="14157" actId="207"/>
          <ac:spMkLst>
            <pc:docMk/>
            <pc:sldMk cId="650728391" sldId="336"/>
            <ac:spMk id="29" creationId="{55FCAC10-BC6C-849C-192F-E16943E907AB}"/>
          </ac:spMkLst>
        </pc:spChg>
        <pc:spChg chg="mod topLvl">
          <ac:chgData name="Yasmin Lima" userId="0363c4e17e07ce6a" providerId="LiveId" clId="{61D45EDB-0083-4978-B9C0-B1EC41C24AA9}" dt="2025-06-04T02:29:59.481" v="14211" actId="164"/>
          <ac:spMkLst>
            <pc:docMk/>
            <pc:sldMk cId="650728391" sldId="336"/>
            <ac:spMk id="33" creationId="{CF465795-F9EB-87BB-2280-C2C1555C65B3}"/>
          </ac:spMkLst>
        </pc:spChg>
        <pc:spChg chg="mod">
          <ac:chgData name="Yasmin Lima" userId="0363c4e17e07ce6a" providerId="LiveId" clId="{61D45EDB-0083-4978-B9C0-B1EC41C24AA9}" dt="2025-06-04T02:26:21.651" v="14156" actId="12789"/>
          <ac:spMkLst>
            <pc:docMk/>
            <pc:sldMk cId="650728391" sldId="336"/>
            <ac:spMk id="34" creationId="{8B8C0ADE-3723-A751-489C-6A93ABBCA7E6}"/>
          </ac:spMkLst>
        </pc:spChg>
        <pc:spChg chg="add mod">
          <ac:chgData name="Yasmin Lima" userId="0363c4e17e07ce6a" providerId="LiveId" clId="{61D45EDB-0083-4978-B9C0-B1EC41C24AA9}" dt="2025-06-04T02:30:12.253" v="14216" actId="164"/>
          <ac:spMkLst>
            <pc:docMk/>
            <pc:sldMk cId="650728391" sldId="336"/>
            <ac:spMk id="35" creationId="{F34F4C07-39A1-C458-2487-2A2D7A6B6814}"/>
          </ac:spMkLst>
        </pc:spChg>
        <pc:spChg chg="add mod">
          <ac:chgData name="Yasmin Lima" userId="0363c4e17e07ce6a" providerId="LiveId" clId="{61D45EDB-0083-4978-B9C0-B1EC41C24AA9}" dt="2025-06-04T02:39:16.982" v="14296"/>
          <ac:spMkLst>
            <pc:docMk/>
            <pc:sldMk cId="650728391" sldId="336"/>
            <ac:spMk id="40" creationId="{1885CD79-8929-0620-5D85-425BA7CB02FF}"/>
          </ac:spMkLst>
        </pc:spChg>
        <pc:grpChg chg="add mod">
          <ac:chgData name="Yasmin Lima" userId="0363c4e17e07ce6a" providerId="LiveId" clId="{61D45EDB-0083-4978-B9C0-B1EC41C24AA9}" dt="2025-06-04T02:29:38.468" v="14205" actId="164"/>
          <ac:grpSpMkLst>
            <pc:docMk/>
            <pc:sldMk cId="650728391" sldId="336"/>
            <ac:grpSpMk id="22" creationId="{FE17A334-239F-E11D-3770-D5F509B8F064}"/>
          </ac:grpSpMkLst>
        </pc:grpChg>
        <pc:grpChg chg="add mod">
          <ac:chgData name="Yasmin Lima" userId="0363c4e17e07ce6a" providerId="LiveId" clId="{61D45EDB-0083-4978-B9C0-B1EC41C24AA9}" dt="2025-06-04T02:30:29.673" v="14222" actId="1076"/>
          <ac:grpSpMkLst>
            <pc:docMk/>
            <pc:sldMk cId="650728391" sldId="336"/>
            <ac:grpSpMk id="25" creationId="{9F82CE2D-038F-5D21-7665-B61DCAAA0AE1}"/>
          </ac:grpSpMkLst>
        </pc:grpChg>
        <pc:grpChg chg="add mod">
          <ac:chgData name="Yasmin Lima" userId="0363c4e17e07ce6a" providerId="LiveId" clId="{61D45EDB-0083-4978-B9C0-B1EC41C24AA9}" dt="2025-06-04T02:30:29.673" v="14222" actId="1076"/>
          <ac:grpSpMkLst>
            <pc:docMk/>
            <pc:sldMk cId="650728391" sldId="336"/>
            <ac:grpSpMk id="26" creationId="{2C8A3759-E0DE-7E02-3C21-129AF3531230}"/>
          </ac:grpSpMkLst>
        </pc:grpChg>
        <pc:grpChg chg="add mod">
          <ac:chgData name="Yasmin Lima" userId="0363c4e17e07ce6a" providerId="LiveId" clId="{61D45EDB-0083-4978-B9C0-B1EC41C24AA9}" dt="2025-06-04T02:30:27.022" v="14221" actId="1076"/>
          <ac:grpSpMkLst>
            <pc:docMk/>
            <pc:sldMk cId="650728391" sldId="336"/>
            <ac:grpSpMk id="28" creationId="{773259D9-9532-70AF-E8EC-9E7644A2D1BA}"/>
          </ac:grpSpMkLst>
        </pc:grpChg>
        <pc:grpChg chg="add mod">
          <ac:chgData name="Yasmin Lima" userId="0363c4e17e07ce6a" providerId="LiveId" clId="{61D45EDB-0083-4978-B9C0-B1EC41C24AA9}" dt="2025-06-04T02:30:12.253" v="14216" actId="164"/>
          <ac:grpSpMkLst>
            <pc:docMk/>
            <pc:sldMk cId="650728391" sldId="336"/>
            <ac:grpSpMk id="32" creationId="{FFD18352-5286-E001-CEA5-C3E85D116CA9}"/>
          </ac:grpSpMkLst>
        </pc:grpChg>
        <pc:grpChg chg="add mod">
          <ac:chgData name="Yasmin Lima" userId="0363c4e17e07ce6a" providerId="LiveId" clId="{61D45EDB-0083-4978-B9C0-B1EC41C24AA9}" dt="2025-06-04T02:30:27.022" v="14221" actId="1076"/>
          <ac:grpSpMkLst>
            <pc:docMk/>
            <pc:sldMk cId="650728391" sldId="336"/>
            <ac:grpSpMk id="36" creationId="{023D9EEC-5C9D-25FC-D72A-49FB51334274}"/>
          </ac:grpSpMkLst>
        </pc:grpChg>
        <pc:grpChg chg="add mod">
          <ac:chgData name="Yasmin Lima" userId="0363c4e17e07ce6a" providerId="LiveId" clId="{61D45EDB-0083-4978-B9C0-B1EC41C24AA9}" dt="2025-06-04T02:30:17.853" v="14218" actId="1076"/>
          <ac:grpSpMkLst>
            <pc:docMk/>
            <pc:sldMk cId="650728391" sldId="336"/>
            <ac:grpSpMk id="38" creationId="{7DE0E797-3675-2240-00F4-3F89D8CA14A3}"/>
          </ac:grpSpMkLst>
        </pc:grpChg>
        <pc:grpChg chg="add mod">
          <ac:chgData name="Yasmin Lima" userId="0363c4e17e07ce6a" providerId="LiveId" clId="{61D45EDB-0083-4978-B9C0-B1EC41C24AA9}" dt="2025-06-04T02:30:17.853" v="14218" actId="1076"/>
          <ac:grpSpMkLst>
            <pc:docMk/>
            <pc:sldMk cId="650728391" sldId="336"/>
            <ac:grpSpMk id="39" creationId="{51022E69-B5D2-17FD-9D9C-ADE3C34976B6}"/>
          </ac:grpSpMkLst>
        </pc:grpChg>
        <pc:picChg chg="add mod ord">
          <ac:chgData name="Yasmin Lima" userId="0363c4e17e07ce6a" providerId="LiveId" clId="{61D45EDB-0083-4978-B9C0-B1EC41C24AA9}" dt="2025-06-04T02:26:21.651" v="14156" actId="12789"/>
          <ac:picMkLst>
            <pc:docMk/>
            <pc:sldMk cId="650728391" sldId="336"/>
            <ac:picMk id="12" creationId="{3C896323-947D-5034-0125-6355616505C4}"/>
          </ac:picMkLst>
        </pc:picChg>
        <pc:picChg chg="mod">
          <ac:chgData name="Yasmin Lima" userId="0363c4e17e07ce6a" providerId="LiveId" clId="{61D45EDB-0083-4978-B9C0-B1EC41C24AA9}" dt="2025-06-04T02:29:55.349" v="14209" actId="164"/>
          <ac:picMkLst>
            <pc:docMk/>
            <pc:sldMk cId="650728391" sldId="336"/>
            <ac:picMk id="13" creationId="{892A6A18-D0E4-9205-035C-33DE90ED3A32}"/>
          </ac:picMkLst>
        </pc:picChg>
        <pc:cxnChg chg="mod topLvl">
          <ac:chgData name="Yasmin Lima" userId="0363c4e17e07ce6a" providerId="LiveId" clId="{61D45EDB-0083-4978-B9C0-B1EC41C24AA9}" dt="2025-06-04T02:29:59.481" v="14211" actId="164"/>
          <ac:cxnSpMkLst>
            <pc:docMk/>
            <pc:sldMk cId="650728391" sldId="336"/>
            <ac:cxnSpMk id="27" creationId="{AC2D8190-46BC-E683-B1C9-C12D17B2756B}"/>
          </ac:cxnSpMkLst>
        </pc:cxnChg>
        <pc:cxnChg chg="add mod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30" creationId="{B8328D7B-E6D1-1B44-FEE2-D49579A4515A}"/>
          </ac:cxnSpMkLst>
        </pc:cxnChg>
        <pc:cxnChg chg="add mod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31" creationId="{252F534B-90B0-C5DC-D2FA-B3282D86075F}"/>
          </ac:cxnSpMkLst>
        </pc:cxnChg>
        <pc:cxnChg chg="mod topLvl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42" creationId="{8EFF1686-8ED0-2105-2AFF-4A4EBFF349AE}"/>
          </ac:cxnSpMkLst>
        </pc:cxnChg>
      </pc:sldChg>
      <pc:sldChg chg="addSp delSp modSp add del mod modTransition setBg">
        <pc:chgData name="Yasmin Lima" userId="0363c4e17e07ce6a" providerId="LiveId" clId="{61D45EDB-0083-4978-B9C0-B1EC41C24AA9}" dt="2025-06-04T12:13:56.594" v="14889" actId="2696"/>
        <pc:sldMkLst>
          <pc:docMk/>
          <pc:sldMk cId="45751988" sldId="337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2350393162" sldId="338"/>
        </pc:sldMkLst>
        <pc:spChg chg="mod">
          <ac:chgData name="Yasmin Lima" userId="0363c4e17e07ce6a" providerId="LiveId" clId="{61D45EDB-0083-4978-B9C0-B1EC41C24AA9}" dt="2025-06-04T12:22:22.746" v="14951" actId="12788"/>
          <ac:spMkLst>
            <pc:docMk/>
            <pc:sldMk cId="2350393162" sldId="338"/>
            <ac:spMk id="2" creationId="{FC1EFA30-3437-78BD-0422-C178E6585E36}"/>
          </ac:spMkLst>
        </pc:spChg>
        <pc:spChg chg="mod">
          <ac:chgData name="Yasmin Lima" userId="0363c4e17e07ce6a" providerId="LiveId" clId="{61D45EDB-0083-4978-B9C0-B1EC41C24AA9}" dt="2025-06-05T13:24:22.083" v="16651" actId="207"/>
          <ac:spMkLst>
            <pc:docMk/>
            <pc:sldMk cId="2350393162" sldId="338"/>
            <ac:spMk id="4" creationId="{A29286A5-331C-39C2-CB4B-28F18C24D311}"/>
          </ac:spMkLst>
        </pc:spChg>
        <pc:spChg chg="add mod">
          <ac:chgData name="Yasmin Lima" userId="0363c4e17e07ce6a" providerId="LiveId" clId="{61D45EDB-0083-4978-B9C0-B1EC41C24AA9}" dt="2025-06-04T02:39:07.842" v="14292"/>
          <ac:spMkLst>
            <pc:docMk/>
            <pc:sldMk cId="2350393162" sldId="338"/>
            <ac:spMk id="5" creationId="{E1C180BA-FEB9-3F0E-B35E-35CA4663A2C3}"/>
          </ac:spMkLst>
        </pc:spChg>
        <pc:spChg chg="add mod">
          <ac:chgData name="Yasmin Lima" userId="0363c4e17e07ce6a" providerId="LiveId" clId="{61D45EDB-0083-4978-B9C0-B1EC41C24AA9}" dt="2025-06-04T02:43:44.823" v="14408"/>
          <ac:spMkLst>
            <pc:docMk/>
            <pc:sldMk cId="2350393162" sldId="338"/>
            <ac:spMk id="6" creationId="{5FFDFC2F-B332-6523-2EA0-D906F782D537}"/>
          </ac:spMkLst>
        </pc:spChg>
        <pc:picChg chg="add mod modCrop">
          <ac:chgData name="Yasmin Lima" userId="0363c4e17e07ce6a" providerId="LiveId" clId="{61D45EDB-0083-4978-B9C0-B1EC41C24AA9}" dt="2025-06-04T12:22:22.746" v="14951" actId="12788"/>
          <ac:picMkLst>
            <pc:docMk/>
            <pc:sldMk cId="2350393162" sldId="338"/>
            <ac:picMk id="14" creationId="{FAEB167E-B749-2846-9CE8-E337A44F6E05}"/>
          </ac:picMkLst>
        </pc:picChg>
      </pc:sldChg>
      <pc:sldChg chg="addSp delSp modSp add mod modTransition setBg">
        <pc:chgData name="Yasmin Lima" userId="0363c4e17e07ce6a" providerId="LiveId" clId="{61D45EDB-0083-4978-B9C0-B1EC41C24AA9}" dt="2025-06-07T15:56:21.366" v="17574"/>
        <pc:sldMkLst>
          <pc:docMk/>
          <pc:sldMk cId="4102514103" sldId="339"/>
        </pc:sldMkLst>
        <pc:spChg chg="mod">
          <ac:chgData name="Yasmin Lima" userId="0363c4e17e07ce6a" providerId="LiveId" clId="{61D45EDB-0083-4978-B9C0-B1EC41C24AA9}" dt="2025-06-04T03:04:43.097" v="14713" actId="20577"/>
          <ac:spMkLst>
            <pc:docMk/>
            <pc:sldMk cId="4102514103" sldId="339"/>
            <ac:spMk id="4" creationId="{B19F2FB1-CE1B-8ECC-F5EC-31A1653FAF35}"/>
          </ac:spMkLst>
        </pc:spChg>
        <pc:spChg chg="mod">
          <ac:chgData name="Yasmin Lima" userId="0363c4e17e07ce6a" providerId="LiveId" clId="{61D45EDB-0083-4978-B9C0-B1EC41C24AA9}" dt="2025-06-05T13:23:54.713" v="16642" actId="207"/>
          <ac:spMkLst>
            <pc:docMk/>
            <pc:sldMk cId="4102514103" sldId="339"/>
            <ac:spMk id="5" creationId="{2A55F839-E247-E3E5-9DE8-F29B496105EF}"/>
          </ac:spMkLst>
        </pc:spChg>
        <pc:spChg chg="add mod">
          <ac:chgData name="Yasmin Lima" userId="0363c4e17e07ce6a" providerId="LiveId" clId="{61D45EDB-0083-4978-B9C0-B1EC41C24AA9}" dt="2025-06-04T12:08:08.050" v="14793" actId="1076"/>
          <ac:spMkLst>
            <pc:docMk/>
            <pc:sldMk cId="4102514103" sldId="339"/>
            <ac:spMk id="13" creationId="{4356C207-AF71-870E-13B5-A9CD86DB0BA8}"/>
          </ac:spMkLst>
        </pc:spChg>
        <pc:spChg chg="add mod">
          <ac:chgData name="Yasmin Lima" userId="0363c4e17e07ce6a" providerId="LiveId" clId="{61D45EDB-0083-4978-B9C0-B1EC41C24AA9}" dt="2025-06-04T02:21:14.803" v="14105"/>
          <ac:spMkLst>
            <pc:docMk/>
            <pc:sldMk cId="4102514103" sldId="339"/>
            <ac:spMk id="15" creationId="{4B1C964F-EA2D-B228-CA70-778245548194}"/>
          </ac:spMkLst>
        </pc:spChg>
        <pc:spChg chg="add mod">
          <ac:chgData name="Yasmin Lima" userId="0363c4e17e07ce6a" providerId="LiveId" clId="{61D45EDB-0083-4978-B9C0-B1EC41C24AA9}" dt="2025-06-04T02:39:38.341" v="14306"/>
          <ac:spMkLst>
            <pc:docMk/>
            <pc:sldMk cId="4102514103" sldId="339"/>
            <ac:spMk id="16" creationId="{36104BCD-6E8E-4C13-F884-B1AFE091A00A}"/>
          </ac:spMkLst>
        </pc:spChg>
        <pc:spChg chg="mod">
          <ac:chgData name="Yasmin Lima" userId="0363c4e17e07ce6a" providerId="LiveId" clId="{61D45EDB-0083-4978-B9C0-B1EC41C24AA9}" dt="2025-06-04T12:07:04.516" v="14778" actId="12789"/>
          <ac:spMkLst>
            <pc:docMk/>
            <pc:sldMk cId="4102514103" sldId="339"/>
            <ac:spMk id="34" creationId="{F681433B-39B3-196F-9DA4-FBAF49A7423D}"/>
          </ac:spMkLst>
        </pc:spChg>
        <pc:picChg chg="add mod modCrop">
          <ac:chgData name="Yasmin Lima" userId="0363c4e17e07ce6a" providerId="LiveId" clId="{61D45EDB-0083-4978-B9C0-B1EC41C24AA9}" dt="2025-06-04T12:08:01.800" v="14792" actId="12788"/>
          <ac:picMkLst>
            <pc:docMk/>
            <pc:sldMk cId="4102514103" sldId="339"/>
            <ac:picMk id="6" creationId="{43390BB8-9C51-E612-0E5A-5C94262545DC}"/>
          </ac:picMkLst>
        </pc:picChg>
        <pc:picChg chg="add mod ord modCrop">
          <ac:chgData name="Yasmin Lima" userId="0363c4e17e07ce6a" providerId="LiveId" clId="{61D45EDB-0083-4978-B9C0-B1EC41C24AA9}" dt="2025-06-05T13:23:52.104" v="16641" actId="1076"/>
          <ac:picMkLst>
            <pc:docMk/>
            <pc:sldMk cId="4102514103" sldId="339"/>
            <ac:picMk id="11" creationId="{8D89FED8-FD0A-73F2-62BA-4BE5C27190C7}"/>
          </ac:picMkLst>
        </pc:picChg>
      </pc:sldChg>
      <pc:sldChg chg="delSp modSp add del mod">
        <pc:chgData name="Yasmin Lima" userId="0363c4e17e07ce6a" providerId="LiveId" clId="{61D45EDB-0083-4978-B9C0-B1EC41C24AA9}" dt="2025-06-02T15:47:56.402" v="12453" actId="2696"/>
        <pc:sldMkLst>
          <pc:docMk/>
          <pc:sldMk cId="3943054233" sldId="340"/>
        </pc:sldMkLst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1663861912" sldId="341"/>
        </pc:sldMkLst>
        <pc:spChg chg="mod">
          <ac:chgData name="Yasmin Lima" userId="0363c4e17e07ce6a" providerId="LiveId" clId="{61D45EDB-0083-4978-B9C0-B1EC41C24AA9}" dt="2025-06-04T03:04:03.425" v="14707" actId="20577"/>
          <ac:spMkLst>
            <pc:docMk/>
            <pc:sldMk cId="1663861912" sldId="341"/>
            <ac:spMk id="4" creationId="{FEAC42DC-865D-BE08-0766-FF9F446EEC6E}"/>
          </ac:spMkLst>
        </pc:spChg>
        <pc:spChg chg="mod">
          <ac:chgData name="Yasmin Lima" userId="0363c4e17e07ce6a" providerId="LiveId" clId="{61D45EDB-0083-4978-B9C0-B1EC41C24AA9}" dt="2025-06-05T13:21:54.740" v="16605" actId="207"/>
          <ac:spMkLst>
            <pc:docMk/>
            <pc:sldMk cId="1663861912" sldId="341"/>
            <ac:spMk id="5" creationId="{29DB4B02-E912-E5B8-B745-1DB981ED89FF}"/>
          </ac:spMkLst>
        </pc:spChg>
        <pc:spChg chg="add mod">
          <ac:chgData name="Yasmin Lima" userId="0363c4e17e07ce6a" providerId="LiveId" clId="{61D45EDB-0083-4978-B9C0-B1EC41C24AA9}" dt="2025-06-04T02:55:41.595" v="14605" actId="12788"/>
          <ac:spMkLst>
            <pc:docMk/>
            <pc:sldMk cId="1663861912" sldId="341"/>
            <ac:spMk id="14" creationId="{2B55F97D-567D-77E5-BA5F-083452EDB237}"/>
          </ac:spMkLst>
        </pc:spChg>
        <pc:spChg chg="mod">
          <ac:chgData name="Yasmin Lima" userId="0363c4e17e07ce6a" providerId="LiveId" clId="{61D45EDB-0083-4978-B9C0-B1EC41C24AA9}" dt="2025-06-04T01:27:02.112" v="13728"/>
          <ac:spMkLst>
            <pc:docMk/>
            <pc:sldMk cId="1663861912" sldId="341"/>
            <ac:spMk id="21" creationId="{1096DB8A-5478-4BF8-49D2-FC6D6C719889}"/>
          </ac:spMkLst>
        </pc:spChg>
        <pc:spChg chg="mod">
          <ac:chgData name="Yasmin Lima" userId="0363c4e17e07ce6a" providerId="LiveId" clId="{61D45EDB-0083-4978-B9C0-B1EC41C24AA9}" dt="2025-06-04T01:27:02.112" v="13728"/>
          <ac:spMkLst>
            <pc:docMk/>
            <pc:sldMk cId="1663861912" sldId="341"/>
            <ac:spMk id="22" creationId="{17BF39A4-7BD8-1B65-511E-8D88B42D6865}"/>
          </ac:spMkLst>
        </pc:spChg>
        <pc:spChg chg="add mod ord">
          <ac:chgData name="Yasmin Lima" userId="0363c4e17e07ce6a" providerId="LiveId" clId="{61D45EDB-0083-4978-B9C0-B1EC41C24AA9}" dt="2025-06-04T01:27:06.252" v="13729" actId="167"/>
          <ac:spMkLst>
            <pc:docMk/>
            <pc:sldMk cId="1663861912" sldId="341"/>
            <ac:spMk id="24" creationId="{A7B03658-C13A-C978-BFD7-5A398D795DAF}"/>
          </ac:spMkLst>
        </pc:spChg>
        <pc:spChg chg="add mod">
          <ac:chgData name="Yasmin Lima" userId="0363c4e17e07ce6a" providerId="LiveId" clId="{61D45EDB-0083-4978-B9C0-B1EC41C24AA9}" dt="2025-06-04T02:41:29.834" v="14350"/>
          <ac:spMkLst>
            <pc:docMk/>
            <pc:sldMk cId="1663861912" sldId="341"/>
            <ac:spMk id="25" creationId="{8B339A0D-2407-5198-7106-28E9F2BAD4A1}"/>
          </ac:spMkLst>
        </pc:spChg>
        <pc:spChg chg="mod">
          <ac:chgData name="Yasmin Lima" userId="0363c4e17e07ce6a" providerId="LiveId" clId="{61D45EDB-0083-4978-B9C0-B1EC41C24AA9}" dt="2025-06-04T01:27:23.820" v="13733" actId="12789"/>
          <ac:spMkLst>
            <pc:docMk/>
            <pc:sldMk cId="1663861912" sldId="341"/>
            <ac:spMk id="34" creationId="{F7625A97-7C09-BB62-CA90-18B37A36C804}"/>
          </ac:spMkLst>
        </pc:spChg>
        <pc:spChg chg="add del mod">
          <ac:chgData name="Yasmin Lima" userId="0363c4e17e07ce6a" providerId="LiveId" clId="{61D45EDB-0083-4978-B9C0-B1EC41C24AA9}" dt="2025-06-04T02:55:52.225" v="14607" actId="12788"/>
          <ac:spMkLst>
            <pc:docMk/>
            <pc:sldMk cId="1663861912" sldId="341"/>
            <ac:spMk id="37" creationId="{E9538DD4-DC10-FD7B-5A32-2C490D2BEF73}"/>
          </ac:spMkLst>
        </pc:spChg>
        <pc:spChg chg="add mod">
          <ac:chgData name="Yasmin Lima" userId="0363c4e17e07ce6a" providerId="LiveId" clId="{61D45EDB-0083-4978-B9C0-B1EC41C24AA9}" dt="2025-06-04T02:55:46.586" v="14606" actId="1076"/>
          <ac:spMkLst>
            <pc:docMk/>
            <pc:sldMk cId="1663861912" sldId="341"/>
            <ac:spMk id="38" creationId="{C95ABEE2-16C5-BCC1-2B6A-736FFDC563E4}"/>
          </ac:spMkLst>
        </pc:spChg>
        <pc:grpChg chg="add mod ord">
          <ac:chgData name="Yasmin Lima" userId="0363c4e17e07ce6a" providerId="LiveId" clId="{61D45EDB-0083-4978-B9C0-B1EC41C24AA9}" dt="2025-06-04T01:27:06.252" v="13729" actId="167"/>
          <ac:grpSpMkLst>
            <pc:docMk/>
            <pc:sldMk cId="1663861912" sldId="341"/>
            <ac:grpSpMk id="19" creationId="{36E30D7D-37BF-986D-8019-617C93DE6D75}"/>
          </ac:grpSpMkLst>
        </pc:grpChg>
        <pc:picChg chg="add mod">
          <ac:chgData name="Yasmin Lima" userId="0363c4e17e07ce6a" providerId="LiveId" clId="{61D45EDB-0083-4978-B9C0-B1EC41C24AA9}" dt="2025-06-04T02:55:41.595" v="14605" actId="12788"/>
          <ac:picMkLst>
            <pc:docMk/>
            <pc:sldMk cId="1663861912" sldId="341"/>
            <ac:picMk id="12" creationId="{CD979A0D-003A-D98F-843A-5A947747FA65}"/>
          </ac:picMkLst>
        </pc:picChg>
        <pc:picChg chg="add mod">
          <ac:chgData name="Yasmin Lima" userId="0363c4e17e07ce6a" providerId="LiveId" clId="{61D45EDB-0083-4978-B9C0-B1EC41C24AA9}" dt="2025-06-04T02:55:46.586" v="14606" actId="1076"/>
          <ac:picMkLst>
            <pc:docMk/>
            <pc:sldMk cId="1663861912" sldId="341"/>
            <ac:picMk id="13" creationId="{2C129E60-12AE-305E-BB40-7FB2C8F6946F}"/>
          </ac:picMkLst>
        </pc:picChg>
        <pc:picChg chg="add mod">
          <ac:chgData name="Yasmin Lima" userId="0363c4e17e07ce6a" providerId="LiveId" clId="{61D45EDB-0083-4978-B9C0-B1EC41C24AA9}" dt="2025-06-04T02:55:52.225" v="14607" actId="12788"/>
          <ac:picMkLst>
            <pc:docMk/>
            <pc:sldMk cId="1663861912" sldId="341"/>
            <ac:picMk id="20" creationId="{C506DDC2-C590-CB69-1EC2-2D19109EAC85}"/>
          </ac:picMkLst>
        </pc:picChg>
        <pc:picChg chg="add mod ord">
          <ac:chgData name="Yasmin Lima" userId="0363c4e17e07ce6a" providerId="LiveId" clId="{61D45EDB-0083-4978-B9C0-B1EC41C24AA9}" dt="2025-06-04T01:27:23.820" v="13733" actId="12789"/>
          <ac:picMkLst>
            <pc:docMk/>
            <pc:sldMk cId="1663861912" sldId="341"/>
            <ac:picMk id="23" creationId="{9A0C1367-6B3E-736C-722C-BA9BC6427215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7T15:56:21.366" v="17574"/>
        <pc:sldMkLst>
          <pc:docMk/>
          <pc:sldMk cId="2436607969" sldId="342"/>
        </pc:sldMkLst>
        <pc:spChg chg="mod">
          <ac:chgData name="Yasmin Lima" userId="0363c4e17e07ce6a" providerId="LiveId" clId="{61D45EDB-0083-4978-B9C0-B1EC41C24AA9}" dt="2025-06-04T03:04:57.497" v="14716" actId="1076"/>
          <ac:spMkLst>
            <pc:docMk/>
            <pc:sldMk cId="2436607969" sldId="342"/>
            <ac:spMk id="3" creationId="{41E72E9A-FFE9-836B-68B6-92717D7A5349}"/>
          </ac:spMkLst>
        </pc:spChg>
        <pc:spChg chg="mod">
          <ac:chgData name="Yasmin Lima" userId="0363c4e17e07ce6a" providerId="LiveId" clId="{61D45EDB-0083-4978-B9C0-B1EC41C24AA9}" dt="2025-06-04T03:04:59.840" v="14717" actId="20577"/>
          <ac:spMkLst>
            <pc:docMk/>
            <pc:sldMk cId="2436607969" sldId="342"/>
            <ac:spMk id="4" creationId="{9D800340-7237-4229-28EF-2460F8791B7E}"/>
          </ac:spMkLst>
        </pc:spChg>
        <pc:spChg chg="mod">
          <ac:chgData name="Yasmin Lima" userId="0363c4e17e07ce6a" providerId="LiveId" clId="{61D45EDB-0083-4978-B9C0-B1EC41C24AA9}" dt="2025-06-05T13:24:55.715" v="16663" actId="207"/>
          <ac:spMkLst>
            <pc:docMk/>
            <pc:sldMk cId="2436607969" sldId="342"/>
            <ac:spMk id="5" creationId="{C9D5CF3F-089B-8E25-67B1-30BC0EEA463F}"/>
          </ac:spMkLst>
        </pc:spChg>
        <pc:spChg chg="add mod">
          <ac:chgData name="Yasmin Lima" userId="0363c4e17e07ce6a" providerId="LiveId" clId="{61D45EDB-0083-4978-B9C0-B1EC41C24AA9}" dt="2025-06-04T02:38:34.912" v="14283" actId="1076"/>
          <ac:spMkLst>
            <pc:docMk/>
            <pc:sldMk cId="2436607969" sldId="342"/>
            <ac:spMk id="12" creationId="{419D82A3-1A1A-5255-05C7-5A061AEBB1AB}"/>
          </ac:spMkLst>
        </pc:spChg>
        <pc:spChg chg="add mod">
          <ac:chgData name="Yasmin Lima" userId="0363c4e17e07ce6a" providerId="LiveId" clId="{61D45EDB-0083-4978-B9C0-B1EC41C24AA9}" dt="2025-06-04T02:38:18.012" v="14278"/>
          <ac:spMkLst>
            <pc:docMk/>
            <pc:sldMk cId="2436607969" sldId="342"/>
            <ac:spMk id="13" creationId="{AF9EF2FB-FE0A-868F-2586-858A583B3A3A}"/>
          </ac:spMkLst>
        </pc:spChg>
        <pc:spChg chg="mod">
          <ac:chgData name="Yasmin Lima" userId="0363c4e17e07ce6a" providerId="LiveId" clId="{61D45EDB-0083-4978-B9C0-B1EC41C24AA9}" dt="2025-06-04T02:38:30.432" v="14282" actId="12789"/>
          <ac:spMkLst>
            <pc:docMk/>
            <pc:sldMk cId="2436607969" sldId="342"/>
            <ac:spMk id="34" creationId="{732E6C4C-67DE-7554-3D3F-DE59496BC11C}"/>
          </ac:spMkLst>
        </pc:spChg>
        <pc:spChg chg="mod">
          <ac:chgData name="Yasmin Lima" userId="0363c4e17e07ce6a" providerId="LiveId" clId="{61D45EDB-0083-4978-B9C0-B1EC41C24AA9}" dt="2025-06-04T02:38:51.281" v="14285" actId="1076"/>
          <ac:spMkLst>
            <pc:docMk/>
            <pc:sldMk cId="2436607969" sldId="342"/>
            <ac:spMk id="48" creationId="{AB324E4C-7B83-E56D-DB28-C4EF9BB3FAC9}"/>
          </ac:spMkLst>
        </pc:spChg>
        <pc:picChg chg="add mod ord">
          <ac:chgData name="Yasmin Lima" userId="0363c4e17e07ce6a" providerId="LiveId" clId="{61D45EDB-0083-4978-B9C0-B1EC41C24AA9}" dt="2025-06-04T02:38:30.432" v="14282" actId="12789"/>
          <ac:picMkLst>
            <pc:docMk/>
            <pc:sldMk cId="2436607969" sldId="342"/>
            <ac:picMk id="11" creationId="{7F9E7FEA-6FD1-24DC-358E-06D039784C19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13T23:04:45.743" v="18539" actId="14100"/>
        <pc:sldMkLst>
          <pc:docMk/>
          <pc:sldMk cId="3304489153" sldId="343"/>
        </pc:sldMkLst>
        <pc:spChg chg="mod">
          <ac:chgData name="Yasmin Lima" userId="0363c4e17e07ce6a" providerId="LiveId" clId="{61D45EDB-0083-4978-B9C0-B1EC41C24AA9}" dt="2025-06-05T13:24:07.137" v="16646" actId="207"/>
          <ac:spMkLst>
            <pc:docMk/>
            <pc:sldMk cId="3304489153" sldId="343"/>
            <ac:spMk id="2" creationId="{C3A9311C-EE65-3344-7347-49986D87108B}"/>
          </ac:spMkLst>
        </pc:spChg>
        <pc:spChg chg="mod">
          <ac:chgData name="Yasmin Lima" userId="0363c4e17e07ce6a" providerId="LiveId" clId="{61D45EDB-0083-4978-B9C0-B1EC41C24AA9}" dt="2025-06-13T23:03:43.729" v="18507" actId="20577"/>
          <ac:spMkLst>
            <pc:docMk/>
            <pc:sldMk cId="3304489153" sldId="343"/>
            <ac:spMk id="8" creationId="{5CD89D24-434A-3F78-B36A-1FA740DB692B}"/>
          </ac:spMkLst>
        </pc:spChg>
        <pc:spChg chg="add del mod">
          <ac:chgData name="Yasmin Lima" userId="0363c4e17e07ce6a" providerId="LiveId" clId="{61D45EDB-0083-4978-B9C0-B1EC41C24AA9}" dt="2025-06-13T23:04:39.431" v="18536" actId="478"/>
          <ac:spMkLst>
            <pc:docMk/>
            <pc:sldMk cId="3304489153" sldId="343"/>
            <ac:spMk id="9" creationId="{2FCCF37F-1CE4-B70B-D614-0DBBD3E895DF}"/>
          </ac:spMkLst>
        </pc:spChg>
        <pc:spChg chg="add del mod">
          <ac:chgData name="Yasmin Lima" userId="0363c4e17e07ce6a" providerId="LiveId" clId="{61D45EDB-0083-4978-B9C0-B1EC41C24AA9}" dt="2025-06-13T23:02:37.127" v="18454" actId="478"/>
          <ac:spMkLst>
            <pc:docMk/>
            <pc:sldMk cId="3304489153" sldId="343"/>
            <ac:spMk id="11" creationId="{EBA6576A-8870-8733-AB86-B98EB22B52CC}"/>
          </ac:spMkLst>
        </pc:spChg>
        <pc:spChg chg="add mod">
          <ac:chgData name="Yasmin Lima" userId="0363c4e17e07ce6a" providerId="LiveId" clId="{61D45EDB-0083-4978-B9C0-B1EC41C24AA9}" dt="2025-06-13T23:04:45.743" v="18539" actId="14100"/>
          <ac:spMkLst>
            <pc:docMk/>
            <pc:sldMk cId="3304489153" sldId="343"/>
            <ac:spMk id="14" creationId="{D93BF0CB-A09C-DBDA-8457-B48EDEC7ACBA}"/>
          </ac:spMkLst>
        </pc:spChg>
        <pc:picChg chg="add del mod">
          <ac:chgData name="Yasmin Lima" userId="0363c4e17e07ce6a" providerId="LiveId" clId="{61D45EDB-0083-4978-B9C0-B1EC41C24AA9}" dt="2025-06-13T23:04:38.850" v="18535" actId="478"/>
          <ac:picMkLst>
            <pc:docMk/>
            <pc:sldMk cId="3304489153" sldId="343"/>
            <ac:picMk id="3" creationId="{1F8C8084-9172-83DB-359D-B75B731C0E91}"/>
          </ac:picMkLst>
        </pc:picChg>
        <pc:picChg chg="add del mod">
          <ac:chgData name="Yasmin Lima" userId="0363c4e17e07ce6a" providerId="LiveId" clId="{61D45EDB-0083-4978-B9C0-B1EC41C24AA9}" dt="2025-06-13T23:02:42.029" v="18456" actId="478"/>
          <ac:picMkLst>
            <pc:docMk/>
            <pc:sldMk cId="3304489153" sldId="343"/>
            <ac:picMk id="7" creationId="{6591337F-49EF-7C0B-FE3C-2DCDEE8E394D}"/>
          </ac:picMkLst>
        </pc:picChg>
        <pc:picChg chg="add del mod">
          <ac:chgData name="Yasmin Lima" userId="0363c4e17e07ce6a" providerId="LiveId" clId="{61D45EDB-0083-4978-B9C0-B1EC41C24AA9}" dt="2025-06-13T23:02:36.311" v="18453" actId="478"/>
          <ac:picMkLst>
            <pc:docMk/>
            <pc:sldMk cId="3304489153" sldId="343"/>
            <ac:picMk id="10" creationId="{2FC8EBB3-4C94-D4A3-AC74-CEE2E2A11B16}"/>
          </ac:picMkLst>
        </pc:picChg>
        <pc:picChg chg="add mod modCrop">
          <ac:chgData name="Yasmin Lima" userId="0363c4e17e07ce6a" providerId="LiveId" clId="{61D45EDB-0083-4978-B9C0-B1EC41C24AA9}" dt="2025-06-13T23:03:25.465" v="18472" actId="1076"/>
          <ac:picMkLst>
            <pc:docMk/>
            <pc:sldMk cId="3304489153" sldId="343"/>
            <ac:picMk id="12" creationId="{363E2F06-50EF-CA57-6501-B77E537183B9}"/>
          </ac:picMkLst>
        </pc:picChg>
        <pc:picChg chg="add mod">
          <ac:chgData name="Yasmin Lima" userId="0363c4e17e07ce6a" providerId="LiveId" clId="{61D45EDB-0083-4978-B9C0-B1EC41C24AA9}" dt="2025-06-13T23:04:40.228" v="18537"/>
          <ac:picMkLst>
            <pc:docMk/>
            <pc:sldMk cId="3304489153" sldId="343"/>
            <ac:picMk id="13" creationId="{EED68500-52BE-DD54-12F2-383F91104864}"/>
          </ac:picMkLst>
        </pc:picChg>
      </pc:sldChg>
      <pc:sldChg chg="addSp delSp modSp add del mod ord">
        <pc:chgData name="Yasmin Lima" userId="0363c4e17e07ce6a" providerId="LiveId" clId="{61D45EDB-0083-4978-B9C0-B1EC41C24AA9}" dt="2025-06-04T12:51:00.531" v="15214" actId="2696"/>
        <pc:sldMkLst>
          <pc:docMk/>
          <pc:sldMk cId="3290746340" sldId="344"/>
        </pc:sldMkLst>
      </pc:sldChg>
      <pc:sldChg chg="modSp add del mod">
        <pc:chgData name="Yasmin Lima" userId="0363c4e17e07ce6a" providerId="LiveId" clId="{61D45EDB-0083-4978-B9C0-B1EC41C24AA9}" dt="2025-06-04T12:30:18.841" v="15031" actId="2696"/>
        <pc:sldMkLst>
          <pc:docMk/>
          <pc:sldMk cId="2569039603" sldId="345"/>
        </pc:sldMkLst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912350984" sldId="346"/>
        </pc:sldMkLst>
        <pc:spChg chg="mod">
          <ac:chgData name="Yasmin Lima" userId="0363c4e17e07ce6a" providerId="LiveId" clId="{61D45EDB-0083-4978-B9C0-B1EC41C24AA9}" dt="2025-06-04T12:28:31.482" v="15015" actId="12788"/>
          <ac:spMkLst>
            <pc:docMk/>
            <pc:sldMk cId="3912350984" sldId="346"/>
            <ac:spMk id="2" creationId="{DD746D5B-D4F9-DED6-53FA-9FFFDC383F35}"/>
          </ac:spMkLst>
        </pc:spChg>
        <pc:spChg chg="mod">
          <ac:chgData name="Yasmin Lima" userId="0363c4e17e07ce6a" providerId="LiveId" clId="{61D45EDB-0083-4978-B9C0-B1EC41C24AA9}" dt="2025-06-05T13:24:24.801" v="16652" actId="207"/>
          <ac:spMkLst>
            <pc:docMk/>
            <pc:sldMk cId="3912350984" sldId="346"/>
            <ac:spMk id="4" creationId="{53E89911-F483-F1D6-A171-F65A201ED278}"/>
          </ac:spMkLst>
        </pc:spChg>
        <pc:spChg chg="add mod">
          <ac:chgData name="Yasmin Lima" userId="0363c4e17e07ce6a" providerId="LiveId" clId="{61D45EDB-0083-4978-B9C0-B1EC41C24AA9}" dt="2025-06-05T17:26:11.019" v="17529" actId="1582"/>
          <ac:spMkLst>
            <pc:docMk/>
            <pc:sldMk cId="3912350984" sldId="346"/>
            <ac:spMk id="9" creationId="{B1E30ACA-9AEF-CD40-7A6C-2B0259E14130}"/>
          </ac:spMkLst>
        </pc:spChg>
        <pc:picChg chg="add mod">
          <ac:chgData name="Yasmin Lima" userId="0363c4e17e07ce6a" providerId="LiveId" clId="{61D45EDB-0083-4978-B9C0-B1EC41C24AA9}" dt="2025-06-04T12:28:51.316" v="15026"/>
          <ac:picMkLst>
            <pc:docMk/>
            <pc:sldMk cId="3912350984" sldId="346"/>
            <ac:picMk id="8" creationId="{D35465C0-2E38-F6D6-88DB-6C147B06D55A}"/>
          </ac:picMkLst>
        </pc:picChg>
        <pc:picChg chg="mod modCrop">
          <ac:chgData name="Yasmin Lima" userId="0363c4e17e07ce6a" providerId="LiveId" clId="{61D45EDB-0083-4978-B9C0-B1EC41C24AA9}" dt="2025-06-04T12:28:27.968" v="15014" actId="14100"/>
          <ac:picMkLst>
            <pc:docMk/>
            <pc:sldMk cId="3912350984" sldId="346"/>
            <ac:picMk id="14" creationId="{09FEED38-D6D7-C39F-5ED3-ABF09A82F906}"/>
          </ac:picMkLst>
        </pc:picChg>
      </pc:sldChg>
      <pc:sldChg chg="modSp add mod modTransition">
        <pc:chgData name="Yasmin Lima" userId="0363c4e17e07ce6a" providerId="LiveId" clId="{61D45EDB-0083-4978-B9C0-B1EC41C24AA9}" dt="2025-06-07T15:56:21.366" v="17574"/>
        <pc:sldMkLst>
          <pc:docMk/>
          <pc:sldMk cId="2709362879" sldId="347"/>
        </pc:sldMkLst>
        <pc:spChg chg="mod">
          <ac:chgData name="Yasmin Lima" userId="0363c4e17e07ce6a" providerId="LiveId" clId="{61D45EDB-0083-4978-B9C0-B1EC41C24AA9}" dt="2025-06-05T13:24:32.485" v="16655" actId="207"/>
          <ac:spMkLst>
            <pc:docMk/>
            <pc:sldMk cId="2709362879" sldId="347"/>
            <ac:spMk id="3" creationId="{9B8BEE32-F5D2-9707-200D-A1F828F2A76C}"/>
          </ac:spMkLst>
        </pc:spChg>
        <pc:spChg chg="mod">
          <ac:chgData name="Yasmin Lima" userId="0363c4e17e07ce6a" providerId="LiveId" clId="{61D45EDB-0083-4978-B9C0-B1EC41C24AA9}" dt="2025-06-04T12:34:27.116" v="15065" actId="12788"/>
          <ac:spMkLst>
            <pc:docMk/>
            <pc:sldMk cId="2709362879" sldId="347"/>
            <ac:spMk id="5" creationId="{63047A08-67E4-2DCF-5599-B54BF1BD35B6}"/>
          </ac:spMkLst>
        </pc:spChg>
        <pc:spChg chg="mod">
          <ac:chgData name="Yasmin Lima" userId="0363c4e17e07ce6a" providerId="LiveId" clId="{61D45EDB-0083-4978-B9C0-B1EC41C24AA9}" dt="2025-06-05T17:26:30.443" v="17532" actId="1582"/>
          <ac:spMkLst>
            <pc:docMk/>
            <pc:sldMk cId="2709362879" sldId="347"/>
            <ac:spMk id="13" creationId="{F1F050AB-3F78-5143-E7B6-0CCE163B3F23}"/>
          </ac:spMkLst>
        </pc:spChg>
        <pc:picChg chg="mod modCrop">
          <ac:chgData name="Yasmin Lima" userId="0363c4e17e07ce6a" providerId="LiveId" clId="{61D45EDB-0083-4978-B9C0-B1EC41C24AA9}" dt="2025-06-04T12:34:27.116" v="15065" actId="12788"/>
          <ac:picMkLst>
            <pc:docMk/>
            <pc:sldMk cId="2709362879" sldId="347"/>
            <ac:picMk id="7" creationId="{FB7301FC-C3B1-9183-C752-6493363F6C0B}"/>
          </ac:picMkLst>
        </pc:picChg>
      </pc:sldChg>
      <pc:sldChg chg="modSp add del mod">
        <pc:chgData name="Yasmin Lima" userId="0363c4e17e07ce6a" providerId="LiveId" clId="{61D45EDB-0083-4978-B9C0-B1EC41C24AA9}" dt="2025-06-04T12:37:38.223" v="15099" actId="2696"/>
        <pc:sldMkLst>
          <pc:docMk/>
          <pc:sldMk cId="1275561600" sldId="348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324273625" sldId="349"/>
        </pc:sldMkLst>
        <pc:spChg chg="mod">
          <ac:chgData name="Yasmin Lima" userId="0363c4e17e07ce6a" providerId="LiveId" clId="{61D45EDB-0083-4978-B9C0-B1EC41C24AA9}" dt="2025-06-04T12:37:30.482" v="15098" actId="1076"/>
          <ac:spMkLst>
            <pc:docMk/>
            <pc:sldMk cId="324273625" sldId="349"/>
            <ac:spMk id="4" creationId="{D7A4693E-6CAD-5B8D-EF85-BF9476CB6870}"/>
          </ac:spMkLst>
        </pc:spChg>
        <pc:spChg chg="mod">
          <ac:chgData name="Yasmin Lima" userId="0363c4e17e07ce6a" providerId="LiveId" clId="{61D45EDB-0083-4978-B9C0-B1EC41C24AA9}" dt="2025-06-05T17:26:38.020" v="17533" actId="1582"/>
          <ac:spMkLst>
            <pc:docMk/>
            <pc:sldMk cId="324273625" sldId="349"/>
            <ac:spMk id="5" creationId="{52DB9354-5E30-8F46-F7CB-4C1944E810BB}"/>
          </ac:spMkLst>
        </pc:spChg>
        <pc:spChg chg="mod">
          <ac:chgData name="Yasmin Lima" userId="0363c4e17e07ce6a" providerId="LiveId" clId="{61D45EDB-0083-4978-B9C0-B1EC41C24AA9}" dt="2025-06-05T13:24:35.368" v="16656" actId="207"/>
          <ac:spMkLst>
            <pc:docMk/>
            <pc:sldMk cId="324273625" sldId="349"/>
            <ac:spMk id="7" creationId="{68CDC775-3F5B-0DC7-1AF2-CFEFCBBF3C1B}"/>
          </ac:spMkLst>
        </pc:spChg>
        <pc:picChg chg="add mod">
          <ac:chgData name="Yasmin Lima" userId="0363c4e17e07ce6a" providerId="LiveId" clId="{61D45EDB-0083-4978-B9C0-B1EC41C24AA9}" dt="2025-06-04T12:37:18.654" v="15094" actId="12789"/>
          <ac:picMkLst>
            <pc:docMk/>
            <pc:sldMk cId="324273625" sldId="349"/>
            <ac:picMk id="3" creationId="{359F25B9-5821-A14D-0511-95C14B086D5C}"/>
          </ac:picMkLst>
        </pc:picChg>
        <pc:picChg chg="mod">
          <ac:chgData name="Yasmin Lima" userId="0363c4e17e07ce6a" providerId="LiveId" clId="{61D45EDB-0083-4978-B9C0-B1EC41C24AA9}" dt="2025-06-04T12:37:06.778" v="15089" actId="1076"/>
          <ac:picMkLst>
            <pc:docMk/>
            <pc:sldMk cId="324273625" sldId="349"/>
            <ac:picMk id="9" creationId="{01090F23-8E3D-09EC-0576-41563FFEF13E}"/>
          </ac:picMkLst>
        </pc:picChg>
      </pc:sldChg>
      <pc:sldChg chg="modSp add del mod modTransition">
        <pc:chgData name="Yasmin Lima" userId="0363c4e17e07ce6a" providerId="LiveId" clId="{61D45EDB-0083-4978-B9C0-B1EC41C24AA9}" dt="2025-06-07T15:56:21.366" v="17574"/>
        <pc:sldMkLst>
          <pc:docMk/>
          <pc:sldMk cId="1438246210" sldId="350"/>
        </pc:sldMkLst>
        <pc:spChg chg="mod">
          <ac:chgData name="Yasmin Lima" userId="0363c4e17e07ce6a" providerId="LiveId" clId="{61D45EDB-0083-4978-B9C0-B1EC41C24AA9}" dt="2025-06-05T13:24:50.037" v="16661" actId="207"/>
          <ac:spMkLst>
            <pc:docMk/>
            <pc:sldMk cId="1438246210" sldId="350"/>
            <ac:spMk id="8" creationId="{E95635E8-C106-404A-81DD-68400587CE3E}"/>
          </ac:spMkLst>
        </pc:sp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2145334815" sldId="351"/>
        </pc:sldMkLst>
        <pc:spChg chg="mod">
          <ac:chgData name="Yasmin Lima" userId="0363c4e17e07ce6a" providerId="LiveId" clId="{61D45EDB-0083-4978-B9C0-B1EC41C24AA9}" dt="2025-06-05T13:24:19.043" v="16650" actId="207"/>
          <ac:spMkLst>
            <pc:docMk/>
            <pc:sldMk cId="2145334815" sldId="351"/>
            <ac:spMk id="5" creationId="{CFDE919E-1F9D-A690-AFDC-8AA04E1BAC76}"/>
          </ac:spMkLst>
        </pc:spChg>
        <pc:spChg chg="mod">
          <ac:chgData name="Yasmin Lima" userId="0363c4e17e07ce6a" providerId="LiveId" clId="{61D45EDB-0083-4978-B9C0-B1EC41C24AA9}" dt="2025-06-04T12:50:20.050" v="15200" actId="12789"/>
          <ac:spMkLst>
            <pc:docMk/>
            <pc:sldMk cId="2145334815" sldId="351"/>
            <ac:spMk id="34" creationId="{C11E4E67-91AD-797A-3079-D859F6E7381E}"/>
          </ac:spMkLst>
        </pc:spChg>
        <pc:picChg chg="add mod modCrop">
          <ac:chgData name="Yasmin Lima" userId="0363c4e17e07ce6a" providerId="LiveId" clId="{61D45EDB-0083-4978-B9C0-B1EC41C24AA9}" dt="2025-06-04T12:50:51.215" v="15213" actId="12788"/>
          <ac:picMkLst>
            <pc:docMk/>
            <pc:sldMk cId="2145334815" sldId="351"/>
            <ac:picMk id="6" creationId="{182DE61D-945B-338D-324A-B8F29BE96ADA}"/>
          </ac:picMkLst>
        </pc:picChg>
        <pc:picChg chg="mod">
          <ac:chgData name="Yasmin Lima" userId="0363c4e17e07ce6a" providerId="LiveId" clId="{61D45EDB-0083-4978-B9C0-B1EC41C24AA9}" dt="2025-06-04T12:50:20.050" v="15200" actId="12789"/>
          <ac:picMkLst>
            <pc:docMk/>
            <pc:sldMk cId="2145334815" sldId="351"/>
            <ac:picMk id="12" creationId="{6C442ADE-4C4F-9285-CAB2-C12644A7343F}"/>
          </ac:picMkLst>
        </pc:picChg>
      </pc:sldChg>
      <pc:sldChg chg="modSp add del mod">
        <pc:chgData name="Yasmin Lima" userId="0363c4e17e07ce6a" providerId="LiveId" clId="{61D45EDB-0083-4978-B9C0-B1EC41C24AA9}" dt="2025-06-04T12:43:57.208" v="15164" actId="2890"/>
        <pc:sldMkLst>
          <pc:docMk/>
          <pc:sldMk cId="3368954275" sldId="351"/>
        </pc:sldMkLst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947290788" sldId="352"/>
        </pc:sldMkLst>
        <pc:spChg chg="mod">
          <ac:chgData name="Yasmin Lima" userId="0363c4e17e07ce6a" providerId="LiveId" clId="{61D45EDB-0083-4978-B9C0-B1EC41C24AA9}" dt="2025-06-05T13:47:12.652" v="16730" actId="14100"/>
          <ac:spMkLst>
            <pc:docMk/>
            <pc:sldMk cId="1947290788" sldId="352"/>
            <ac:spMk id="2" creationId="{F2342AAC-F5C3-EE37-55CD-2AC966F8967F}"/>
          </ac:spMkLst>
        </pc:spChg>
        <pc:spChg chg="add mod">
          <ac:chgData name="Yasmin Lima" userId="0363c4e17e07ce6a" providerId="LiveId" clId="{61D45EDB-0083-4978-B9C0-B1EC41C24AA9}" dt="2025-06-05T13:50:13.363" v="17047" actId="20577"/>
          <ac:spMkLst>
            <pc:docMk/>
            <pc:sldMk cId="1947290788" sldId="352"/>
            <ac:spMk id="6" creationId="{5020D1A2-C5B3-8FA3-3E66-C5439267D801}"/>
          </ac:spMkLst>
        </pc:spChg>
        <pc:spChg chg="mod">
          <ac:chgData name="Yasmin Lima" userId="0363c4e17e07ce6a" providerId="LiveId" clId="{61D45EDB-0083-4978-B9C0-B1EC41C24AA9}" dt="2025-06-05T14:34:42.863" v="17187" actId="20577"/>
          <ac:spMkLst>
            <pc:docMk/>
            <pc:sldMk cId="1947290788" sldId="352"/>
            <ac:spMk id="8" creationId="{31938262-F847-4D31-B64C-23BFF34DBF84}"/>
          </ac:spMkLst>
        </pc:spChg>
        <pc:picChg chg="add mod modCrop">
          <ac:chgData name="Yasmin Lima" userId="0363c4e17e07ce6a" providerId="LiveId" clId="{61D45EDB-0083-4978-B9C0-B1EC41C24AA9}" dt="2025-06-05T13:52:03" v="17056" actId="1037"/>
          <ac:picMkLst>
            <pc:docMk/>
            <pc:sldMk cId="1947290788" sldId="352"/>
            <ac:picMk id="11" creationId="{D97B67A4-8E83-B14A-39F4-C7FDCA66D7AE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325426847" sldId="353"/>
        </pc:sldMkLst>
        <pc:spChg chg="mod">
          <ac:chgData name="Yasmin Lima" userId="0363c4e17e07ce6a" providerId="LiveId" clId="{61D45EDB-0083-4978-B9C0-B1EC41C24AA9}" dt="2025-06-05T16:01:04.509" v="17237" actId="14100"/>
          <ac:spMkLst>
            <pc:docMk/>
            <pc:sldMk cId="1325426847" sldId="353"/>
            <ac:spMk id="2" creationId="{2D2714D9-E750-A902-D3E6-5C77E55744E7}"/>
          </ac:spMkLst>
        </pc:spChg>
        <pc:spChg chg="add del mod">
          <ac:chgData name="Yasmin Lima" userId="0363c4e17e07ce6a" providerId="LiveId" clId="{61D45EDB-0083-4978-B9C0-B1EC41C24AA9}" dt="2025-06-05T16:02:53.511" v="17421" actId="1076"/>
          <ac:spMkLst>
            <pc:docMk/>
            <pc:sldMk cId="1325426847" sldId="353"/>
            <ac:spMk id="8" creationId="{E7C6A689-0797-F5C2-87A6-79D797A04034}"/>
          </ac:spMkLst>
        </pc:spChg>
        <pc:picChg chg="add mod modCrop">
          <ac:chgData name="Yasmin Lima" userId="0363c4e17e07ce6a" providerId="LiveId" clId="{61D45EDB-0083-4978-B9C0-B1EC41C24AA9}" dt="2025-06-05T16:05:32.903" v="17447" actId="1037"/>
          <ac:picMkLst>
            <pc:docMk/>
            <pc:sldMk cId="1325426847" sldId="353"/>
            <ac:picMk id="16" creationId="{E1F7C604-782C-02AC-AA0D-333126554CF1}"/>
          </ac:picMkLst>
        </pc:picChg>
      </pc:sldChg>
      <pc:sldChg chg="addSp delSp modSp add mod modTransition">
        <pc:chgData name="Yasmin Lima" userId="0363c4e17e07ce6a" providerId="LiveId" clId="{61D45EDB-0083-4978-B9C0-B1EC41C24AA9}" dt="2025-06-07T15:56:21.366" v="17574"/>
        <pc:sldMkLst>
          <pc:docMk/>
          <pc:sldMk cId="3272886114" sldId="354"/>
        </pc:sldMkLst>
        <pc:spChg chg="mod">
          <ac:chgData name="Yasmin Lima" userId="0363c4e17e07ce6a" providerId="LiveId" clId="{61D45EDB-0083-4978-B9C0-B1EC41C24AA9}" dt="2025-06-05T16:43:49.212" v="17486" actId="20577"/>
          <ac:spMkLst>
            <pc:docMk/>
            <pc:sldMk cId="3272886114" sldId="354"/>
            <ac:spMk id="2" creationId="{179F32D1-D482-FADA-30DC-D52F1EB26DC5}"/>
          </ac:spMkLst>
        </pc:spChg>
        <pc:picChg chg="add mod">
          <ac:chgData name="Yasmin Lima" userId="0363c4e17e07ce6a" providerId="LiveId" clId="{61D45EDB-0083-4978-B9C0-B1EC41C24AA9}" dt="2025-06-05T16:43:23.635" v="17457" actId="12789"/>
          <ac:picMkLst>
            <pc:docMk/>
            <pc:sldMk cId="3272886114" sldId="354"/>
            <ac:picMk id="8" creationId="{FDAA6D60-DDEE-9CF6-DCBB-E2ADC148AFF9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7T15:56:21.366" v="17574"/>
        <pc:sldMkLst>
          <pc:docMk/>
          <pc:sldMk cId="157360217" sldId="355"/>
        </pc:sldMkLst>
        <pc:spChg chg="mod">
          <ac:chgData name="Yasmin Lima" userId="0363c4e17e07ce6a" providerId="LiveId" clId="{61D45EDB-0083-4978-B9C0-B1EC41C24AA9}" dt="2025-06-05T17:27:01.784" v="17535" actId="1582"/>
          <ac:spMkLst>
            <pc:docMk/>
            <pc:sldMk cId="157360217" sldId="355"/>
            <ac:spMk id="12" creationId="{A898F884-B748-7403-0474-218320F2B1F9}"/>
          </ac:spMkLst>
        </pc:spChg>
        <pc:spChg chg="mod">
          <ac:chgData name="Yasmin Lima" userId="0363c4e17e07ce6a" providerId="LiveId" clId="{61D45EDB-0083-4978-B9C0-B1EC41C24AA9}" dt="2025-06-05T16:44:26.775" v="17502" actId="12788"/>
          <ac:spMkLst>
            <pc:docMk/>
            <pc:sldMk cId="157360217" sldId="355"/>
            <ac:spMk id="13" creationId="{BC31895D-DE58-20C5-C4F6-768EDA862CA3}"/>
          </ac:spMkLst>
        </pc:spChg>
        <pc:picChg chg="add mod modCrop">
          <ac:chgData name="Yasmin Lima" userId="0363c4e17e07ce6a" providerId="LiveId" clId="{61D45EDB-0083-4978-B9C0-B1EC41C24AA9}" dt="2025-06-05T16:44:26.775" v="17502" actId="12788"/>
          <ac:picMkLst>
            <pc:docMk/>
            <pc:sldMk cId="157360217" sldId="355"/>
            <ac:picMk id="2" creationId="{AE30C4ED-0F36-D56D-3472-2816E26E559F}"/>
          </ac:picMkLst>
        </pc:picChg>
        <pc:picChg chg="add mod ord">
          <ac:chgData name="Yasmin Lima" userId="0363c4e17e07ce6a" providerId="LiveId" clId="{61D45EDB-0083-4978-B9C0-B1EC41C24AA9}" dt="2025-06-05T16:44:37.907" v="17507" actId="167"/>
          <ac:picMkLst>
            <pc:docMk/>
            <pc:sldMk cId="157360217" sldId="355"/>
            <ac:picMk id="9" creationId="{9875B51F-EFA9-E2FD-F6F6-D2FA247A7564}"/>
          </ac:picMkLst>
        </pc:picChg>
      </pc:sldChg>
      <pc:sldChg chg="add del">
        <pc:chgData name="Yasmin Lima" userId="0363c4e17e07ce6a" providerId="LiveId" clId="{61D45EDB-0083-4978-B9C0-B1EC41C24AA9}" dt="2025-06-05T16:43:59.214" v="17488" actId="2696"/>
        <pc:sldMkLst>
          <pc:docMk/>
          <pc:sldMk cId="1052973371" sldId="355"/>
        </pc:sldMkLst>
      </pc:sldChg>
      <pc:sldChg chg="modSp add mod modTransition">
        <pc:chgData name="Yasmin Lima" userId="0363c4e17e07ce6a" providerId="LiveId" clId="{61D45EDB-0083-4978-B9C0-B1EC41C24AA9}" dt="2025-06-07T15:56:21.366" v="17574"/>
        <pc:sldMkLst>
          <pc:docMk/>
          <pc:sldMk cId="817608367" sldId="356"/>
        </pc:sldMkLst>
        <pc:spChg chg="mod">
          <ac:chgData name="Yasmin Lima" userId="0363c4e17e07ce6a" providerId="LiveId" clId="{61D45EDB-0083-4978-B9C0-B1EC41C24AA9}" dt="2025-06-05T17:26:53.556" v="17534" actId="1582"/>
          <ac:spMkLst>
            <pc:docMk/>
            <pc:sldMk cId="817608367" sldId="356"/>
            <ac:spMk id="12" creationId="{CFA737A6-69A1-1436-5BBF-ECB31D2F9315}"/>
          </ac:spMkLst>
        </pc:spChg>
        <pc:spChg chg="mod">
          <ac:chgData name="Yasmin Lima" userId="0363c4e17e07ce6a" providerId="LiveId" clId="{61D45EDB-0083-4978-B9C0-B1EC41C24AA9}" dt="2025-06-05T16:45:05.622" v="17518" actId="12788"/>
          <ac:spMkLst>
            <pc:docMk/>
            <pc:sldMk cId="817608367" sldId="356"/>
            <ac:spMk id="13" creationId="{97A9C9B0-54B0-7628-1DD0-46BB51EBF94C}"/>
          </ac:spMkLst>
        </pc:spChg>
        <pc:picChg chg="mod modCrop">
          <ac:chgData name="Yasmin Lima" userId="0363c4e17e07ce6a" providerId="LiveId" clId="{61D45EDB-0083-4978-B9C0-B1EC41C24AA9}" dt="2025-06-05T16:45:05.622" v="17518" actId="12788"/>
          <ac:picMkLst>
            <pc:docMk/>
            <pc:sldMk cId="817608367" sldId="356"/>
            <ac:picMk id="2" creationId="{D008C736-D76B-00AC-B077-86A45BC65E71}"/>
          </ac:picMkLst>
        </pc:picChg>
      </pc:sldChg>
      <pc:sldChg chg="addSp delSp modSp add mod ord">
        <pc:chgData name="Yasmin Lima" userId="0363c4e17e07ce6a" providerId="LiveId" clId="{61D45EDB-0083-4978-B9C0-B1EC41C24AA9}" dt="2025-06-13T18:39:26.084" v="18097" actId="1076"/>
        <pc:sldMkLst>
          <pc:docMk/>
          <pc:sldMk cId="1025483452" sldId="357"/>
        </pc:sldMkLst>
        <pc:spChg chg="mod">
          <ac:chgData name="Yasmin Lima" userId="0363c4e17e07ce6a" providerId="LiveId" clId="{61D45EDB-0083-4978-B9C0-B1EC41C24AA9}" dt="2025-06-13T18:39:20.974" v="18095" actId="1076"/>
          <ac:spMkLst>
            <pc:docMk/>
            <pc:sldMk cId="1025483452" sldId="357"/>
            <ac:spMk id="2" creationId="{8A352CA4-83A9-4DD2-5F79-72E9D0F95A75}"/>
          </ac:spMkLst>
        </pc:spChg>
        <pc:spChg chg="mod">
          <ac:chgData name="Yasmin Lima" userId="0363c4e17e07ce6a" providerId="LiveId" clId="{61D45EDB-0083-4978-B9C0-B1EC41C24AA9}" dt="2025-06-13T18:39:23.710" v="18096" actId="1076"/>
          <ac:spMkLst>
            <pc:docMk/>
            <pc:sldMk cId="1025483452" sldId="357"/>
            <ac:spMk id="8" creationId="{C3FCFCAD-8C4E-E709-538E-F47A6743D39C}"/>
          </ac:spMkLst>
        </pc:spChg>
        <pc:spChg chg="mod">
          <ac:chgData name="Yasmin Lima" userId="0363c4e17e07ce6a" providerId="LiveId" clId="{61D45EDB-0083-4978-B9C0-B1EC41C24AA9}" dt="2025-06-13T18:39:26.084" v="18097" actId="1076"/>
          <ac:spMkLst>
            <pc:docMk/>
            <pc:sldMk cId="1025483452" sldId="357"/>
            <ac:spMk id="9" creationId="{EF2172E3-AAF7-8BA6-3097-41724BFB6873}"/>
          </ac:spMkLst>
        </pc:spChg>
        <pc:picChg chg="add del mod modCrop">
          <ac:chgData name="Yasmin Lima" userId="0363c4e17e07ce6a" providerId="LiveId" clId="{61D45EDB-0083-4978-B9C0-B1EC41C24AA9}" dt="2025-06-13T18:36:23.308" v="17747" actId="1036"/>
          <ac:picMkLst>
            <pc:docMk/>
            <pc:sldMk cId="1025483452" sldId="357"/>
            <ac:picMk id="11" creationId="{E10C50F1-A269-0EA5-21C6-760E7E0E0124}"/>
          </ac:picMkLst>
        </pc:picChg>
        <pc:picChg chg="del">
          <ac:chgData name="Yasmin Lima" userId="0363c4e17e07ce6a" providerId="LiveId" clId="{61D45EDB-0083-4978-B9C0-B1EC41C24AA9}" dt="2025-06-13T18:36:21.231" v="17744" actId="478"/>
          <ac:picMkLst>
            <pc:docMk/>
            <pc:sldMk cId="1025483452" sldId="357"/>
            <ac:picMk id="12" creationId="{76533790-51A1-AE43-313B-C447CC521100}"/>
          </ac:picMkLst>
        </pc:picChg>
      </pc:sldChg>
      <pc:sldChg chg="add del ord">
        <pc:chgData name="Yasmin Lima" userId="0363c4e17e07ce6a" providerId="LiveId" clId="{61D45EDB-0083-4978-B9C0-B1EC41C24AA9}" dt="2025-06-13T18:33:05.585" v="17714" actId="2890"/>
        <pc:sldMkLst>
          <pc:docMk/>
          <pc:sldMk cId="1403995716" sldId="357"/>
        </pc:sldMkLst>
      </pc:sldChg>
      <pc:sldChg chg="addSp delSp modSp add mod ord">
        <pc:chgData name="Yasmin Lima" userId="0363c4e17e07ce6a" providerId="LiveId" clId="{61D45EDB-0083-4978-B9C0-B1EC41C24AA9}" dt="2025-06-13T18:47:26.856" v="18353" actId="1076"/>
        <pc:sldMkLst>
          <pc:docMk/>
          <pc:sldMk cId="2132513341" sldId="358"/>
        </pc:sldMkLst>
        <pc:spChg chg="add mod">
          <ac:chgData name="Yasmin Lima" userId="0363c4e17e07ce6a" providerId="LiveId" clId="{61D45EDB-0083-4978-B9C0-B1EC41C24AA9}" dt="2025-06-13T18:41:44.718" v="18161" actId="207"/>
          <ac:spMkLst>
            <pc:docMk/>
            <pc:sldMk cId="2132513341" sldId="358"/>
            <ac:spMk id="6" creationId="{37FC48CF-FD68-3BF8-49F8-F369C9233C17}"/>
          </ac:spMkLst>
        </pc:spChg>
        <pc:spChg chg="mod">
          <ac:chgData name="Yasmin Lima" userId="0363c4e17e07ce6a" providerId="LiveId" clId="{61D45EDB-0083-4978-B9C0-B1EC41C24AA9}" dt="2025-06-13T18:44:24.834" v="18288" actId="20577"/>
          <ac:spMkLst>
            <pc:docMk/>
            <pc:sldMk cId="2132513341" sldId="358"/>
            <ac:spMk id="16" creationId="{B2811190-5DCD-EB96-9C6C-CB7ACDBAE3A8}"/>
          </ac:spMkLst>
        </pc:spChg>
        <pc:spChg chg="mod">
          <ac:chgData name="Yasmin Lima" userId="0363c4e17e07ce6a" providerId="LiveId" clId="{61D45EDB-0083-4978-B9C0-B1EC41C24AA9}" dt="2025-06-13T18:41:13.358" v="18150" actId="12788"/>
          <ac:spMkLst>
            <pc:docMk/>
            <pc:sldMk cId="2132513341" sldId="358"/>
            <ac:spMk id="17" creationId="{ED24ADFD-DE4A-C8EC-3AC0-204D81E92F79}"/>
          </ac:spMkLst>
        </pc:spChg>
        <pc:spChg chg="mod">
          <ac:chgData name="Yasmin Lima" userId="0363c4e17e07ce6a" providerId="LiveId" clId="{61D45EDB-0083-4978-B9C0-B1EC41C24AA9}" dt="2025-06-13T18:41:13.358" v="18150" actId="12788"/>
          <ac:spMkLst>
            <pc:docMk/>
            <pc:sldMk cId="2132513341" sldId="358"/>
            <ac:spMk id="18" creationId="{B5FA7A45-7AB7-688C-18DF-1B3C52CF9FAF}"/>
          </ac:spMkLst>
        </pc:spChg>
        <pc:spChg chg="del">
          <ac:chgData name="Yasmin Lima" userId="0363c4e17e07ce6a" providerId="LiveId" clId="{61D45EDB-0083-4978-B9C0-B1EC41C24AA9}" dt="2025-06-13T18:40:33.451" v="18098" actId="478"/>
          <ac:spMkLst>
            <pc:docMk/>
            <pc:sldMk cId="2132513341" sldId="358"/>
            <ac:spMk id="20" creationId="{A2596B8E-FD16-8BE2-DEA3-86C6E352BD45}"/>
          </ac:spMkLst>
        </pc:spChg>
        <pc:spChg chg="mod topLvl">
          <ac:chgData name="Yasmin Lima" userId="0363c4e17e07ce6a" providerId="LiveId" clId="{61D45EDB-0083-4978-B9C0-B1EC41C24AA9}" dt="2025-06-13T18:41:39.496" v="18160" actId="164"/>
          <ac:spMkLst>
            <pc:docMk/>
            <pc:sldMk cId="2132513341" sldId="358"/>
            <ac:spMk id="23" creationId="{0D911E9F-627A-883A-0E64-5B7D2B6118F0}"/>
          </ac:spMkLst>
        </pc:spChg>
        <pc:spChg chg="mod topLvl">
          <ac:chgData name="Yasmin Lima" userId="0363c4e17e07ce6a" providerId="LiveId" clId="{61D45EDB-0083-4978-B9C0-B1EC41C24AA9}" dt="2025-06-13T18:47:13.967" v="18350" actId="1076"/>
          <ac:spMkLst>
            <pc:docMk/>
            <pc:sldMk cId="2132513341" sldId="358"/>
            <ac:spMk id="24" creationId="{0A75EB70-E4FA-6862-2450-47B8A187294F}"/>
          </ac:spMkLst>
        </pc:spChg>
        <pc:spChg chg="mod topLvl">
          <ac:chgData name="Yasmin Lima" userId="0363c4e17e07ce6a" providerId="LiveId" clId="{61D45EDB-0083-4978-B9C0-B1EC41C24AA9}" dt="2025-06-13T18:44:33.943" v="18289" actId="1076"/>
          <ac:spMkLst>
            <pc:docMk/>
            <pc:sldMk cId="2132513341" sldId="358"/>
            <ac:spMk id="33" creationId="{01963AA3-4B75-8925-4FFB-A329EDDB7FF5}"/>
          </ac:spMkLst>
        </pc:spChg>
        <pc:spChg chg="add mod">
          <ac:chgData name="Yasmin Lima" userId="0363c4e17e07ce6a" providerId="LiveId" clId="{61D45EDB-0083-4978-B9C0-B1EC41C24AA9}" dt="2025-06-13T18:47:20.873" v="18351" actId="164"/>
          <ac:spMkLst>
            <pc:docMk/>
            <pc:sldMk cId="2132513341" sldId="358"/>
            <ac:spMk id="41" creationId="{7BCDA123-8FA6-9C89-3011-4C5F16346647}"/>
          </ac:spMkLst>
        </pc:spChg>
        <pc:spChg chg="mod topLvl">
          <ac:chgData name="Yasmin Lima" userId="0363c4e17e07ce6a" providerId="LiveId" clId="{61D45EDB-0083-4978-B9C0-B1EC41C24AA9}" dt="2025-06-13T18:46:08.329" v="18305" actId="164"/>
          <ac:spMkLst>
            <pc:docMk/>
            <pc:sldMk cId="2132513341" sldId="358"/>
            <ac:spMk id="44" creationId="{E5CEBAB8-46FE-64C5-2B2E-21B204109738}"/>
          </ac:spMkLst>
        </pc:spChg>
        <pc:spChg chg="mod topLvl">
          <ac:chgData name="Yasmin Lima" userId="0363c4e17e07ce6a" providerId="LiveId" clId="{61D45EDB-0083-4978-B9C0-B1EC41C24AA9}" dt="2025-06-13T18:46:08.329" v="18305" actId="164"/>
          <ac:spMkLst>
            <pc:docMk/>
            <pc:sldMk cId="2132513341" sldId="358"/>
            <ac:spMk id="45" creationId="{DC1D66AD-9E2F-262D-D000-6B93818DD5FF}"/>
          </ac:spMkLst>
        </pc:spChg>
        <pc:spChg chg="add mod">
          <ac:chgData name="Yasmin Lima" userId="0363c4e17e07ce6a" providerId="LiveId" clId="{61D45EDB-0083-4978-B9C0-B1EC41C24AA9}" dt="2025-06-13T18:46:08.329" v="18305" actId="164"/>
          <ac:spMkLst>
            <pc:docMk/>
            <pc:sldMk cId="2132513341" sldId="358"/>
            <ac:spMk id="46" creationId="{A4C07232-4606-D983-A3FA-B7548CB281CC}"/>
          </ac:spMkLst>
        </pc:spChg>
        <pc:spChg chg="add mod">
          <ac:chgData name="Yasmin Lima" userId="0363c4e17e07ce6a" providerId="LiveId" clId="{61D45EDB-0083-4978-B9C0-B1EC41C24AA9}" dt="2025-06-13T18:47:04.093" v="18348" actId="164"/>
          <ac:spMkLst>
            <pc:docMk/>
            <pc:sldMk cId="2132513341" sldId="358"/>
            <ac:spMk id="49" creationId="{AA26ED1D-3220-6325-15D9-26858A86A5FD}"/>
          </ac:spMkLst>
        </pc:spChg>
        <pc:grpChg chg="add mod">
          <ac:chgData name="Yasmin Lima" userId="0363c4e17e07ce6a" providerId="LiveId" clId="{61D45EDB-0083-4978-B9C0-B1EC41C24AA9}" dt="2025-06-13T18:47:13.967" v="18350" actId="1076"/>
          <ac:grpSpMkLst>
            <pc:docMk/>
            <pc:sldMk cId="2132513341" sldId="358"/>
            <ac:grpSpMk id="7" creationId="{6752AEDC-34C4-9B9E-9BFF-9E110ADBCC62}"/>
          </ac:grpSpMkLst>
        </pc:grpChg>
        <pc:grpChg chg="add mod">
          <ac:chgData name="Yasmin Lima" userId="0363c4e17e07ce6a" providerId="LiveId" clId="{61D45EDB-0083-4978-B9C0-B1EC41C24AA9}" dt="2025-06-13T18:47:26.856" v="18353" actId="1076"/>
          <ac:grpSpMkLst>
            <pc:docMk/>
            <pc:sldMk cId="2132513341" sldId="358"/>
            <ac:grpSpMk id="9" creationId="{88310F44-D5DD-F472-A4AD-522C870ACEA3}"/>
          </ac:grpSpMkLst>
        </pc:grpChg>
        <pc:grpChg chg="del">
          <ac:chgData name="Yasmin Lima" userId="0363c4e17e07ce6a" providerId="LiveId" clId="{61D45EDB-0083-4978-B9C0-B1EC41C24AA9}" dt="2025-06-13T18:40:33.451" v="18098" actId="478"/>
          <ac:grpSpMkLst>
            <pc:docMk/>
            <pc:sldMk cId="2132513341" sldId="358"/>
            <ac:grpSpMk id="22" creationId="{DEFAAA4F-53A1-14A6-57E8-723855F70D3F}"/>
          </ac:grpSpMkLst>
        </pc:grpChg>
        <pc:grpChg chg="del">
          <ac:chgData name="Yasmin Lima" userId="0363c4e17e07ce6a" providerId="LiveId" clId="{61D45EDB-0083-4978-B9C0-B1EC41C24AA9}" dt="2025-06-13T18:44:45.318" v="18290" actId="478"/>
          <ac:grpSpMkLst>
            <pc:docMk/>
            <pc:sldMk cId="2132513341" sldId="358"/>
            <ac:grpSpMk id="25" creationId="{27D3FFF8-5F02-F2A6-3EF1-C67FDC0C07AA}"/>
          </ac:grpSpMkLst>
        </pc:grpChg>
        <pc:grpChg chg="mod">
          <ac:chgData name="Yasmin Lima" userId="0363c4e17e07ce6a" providerId="LiveId" clId="{61D45EDB-0083-4978-B9C0-B1EC41C24AA9}" dt="2025-06-13T18:46:12.713" v="18307" actId="12788"/>
          <ac:grpSpMkLst>
            <pc:docMk/>
            <pc:sldMk cId="2132513341" sldId="358"/>
            <ac:grpSpMk id="26" creationId="{F7F00F65-7517-25B8-5288-18EC98DDB8D3}"/>
          </ac:grpSpMkLst>
        </pc:grpChg>
        <pc:grpChg chg="mod">
          <ac:chgData name="Yasmin Lima" userId="0363c4e17e07ce6a" providerId="LiveId" clId="{61D45EDB-0083-4978-B9C0-B1EC41C24AA9}" dt="2025-06-13T18:47:20.873" v="18351" actId="164"/>
          <ac:grpSpMkLst>
            <pc:docMk/>
            <pc:sldMk cId="2132513341" sldId="358"/>
            <ac:grpSpMk id="28" creationId="{E0B5F6F4-4750-7150-9C27-A132233B881B}"/>
          </ac:grpSpMkLst>
        </pc:grpChg>
        <pc:grpChg chg="del">
          <ac:chgData name="Yasmin Lima" userId="0363c4e17e07ce6a" providerId="LiveId" clId="{61D45EDB-0083-4978-B9C0-B1EC41C24AA9}" dt="2025-06-13T18:42:34.186" v="18196" actId="165"/>
          <ac:grpSpMkLst>
            <pc:docMk/>
            <pc:sldMk cId="2132513341" sldId="358"/>
            <ac:grpSpMk id="36" creationId="{8B1D28E6-4078-A5A8-EAEC-9FB32F837835}"/>
          </ac:grpSpMkLst>
        </pc:grpChg>
        <pc:grpChg chg="del">
          <ac:chgData name="Yasmin Lima" userId="0363c4e17e07ce6a" providerId="LiveId" clId="{61D45EDB-0083-4978-B9C0-B1EC41C24AA9}" dt="2025-06-13T18:41:33.099" v="18157" actId="165"/>
          <ac:grpSpMkLst>
            <pc:docMk/>
            <pc:sldMk cId="2132513341" sldId="358"/>
            <ac:grpSpMk id="38" creationId="{4EB2391A-C3DC-1042-1E42-A2C9DB1DAF53}"/>
          </ac:grpSpMkLst>
        </pc:grpChg>
        <pc:grpChg chg="del">
          <ac:chgData name="Yasmin Lima" userId="0363c4e17e07ce6a" providerId="LiveId" clId="{61D45EDB-0083-4978-B9C0-B1EC41C24AA9}" dt="2025-06-13T18:46:20.647" v="18308" actId="478"/>
          <ac:grpSpMkLst>
            <pc:docMk/>
            <pc:sldMk cId="2132513341" sldId="358"/>
            <ac:grpSpMk id="39" creationId="{900E6CBC-D0AB-AEBE-06DE-225BBDE14702}"/>
          </ac:grpSpMkLst>
        </pc:grpChg>
        <pc:grpChg chg="add del mod">
          <ac:chgData name="Yasmin Lima" userId="0363c4e17e07ce6a" providerId="LiveId" clId="{61D45EDB-0083-4978-B9C0-B1EC41C24AA9}" dt="2025-06-13T18:45:46.991" v="18302" actId="165"/>
          <ac:grpSpMkLst>
            <pc:docMk/>
            <pc:sldMk cId="2132513341" sldId="358"/>
            <ac:grpSpMk id="43" creationId="{B6E0FE80-2DEF-A93F-B0E2-2112A066D9F6}"/>
          </ac:grpSpMkLst>
        </pc:grpChg>
        <pc:grpChg chg="add mod">
          <ac:chgData name="Yasmin Lima" userId="0363c4e17e07ce6a" providerId="LiveId" clId="{61D45EDB-0083-4978-B9C0-B1EC41C24AA9}" dt="2025-06-13T18:46:12.713" v="18307" actId="12788"/>
          <ac:grpSpMkLst>
            <pc:docMk/>
            <pc:sldMk cId="2132513341" sldId="358"/>
            <ac:grpSpMk id="47" creationId="{51BD2EBE-3639-4558-1EF4-15DBF1B97580}"/>
          </ac:grpSpMkLst>
        </pc:grpChg>
        <pc:grpChg chg="add mod">
          <ac:chgData name="Yasmin Lima" userId="0363c4e17e07ce6a" providerId="LiveId" clId="{61D45EDB-0083-4978-B9C0-B1EC41C24AA9}" dt="2025-06-13T18:47:13.967" v="18350" actId="1076"/>
          <ac:grpSpMkLst>
            <pc:docMk/>
            <pc:sldMk cId="2132513341" sldId="358"/>
            <ac:grpSpMk id="51" creationId="{652229C1-0EE5-5EF7-4612-D01583E9FA80}"/>
          </ac:grpSpMkLst>
        </pc:grpChg>
        <pc:grpChg chg="add mod">
          <ac:chgData name="Yasmin Lima" userId="0363c4e17e07ce6a" providerId="LiveId" clId="{61D45EDB-0083-4978-B9C0-B1EC41C24AA9}" dt="2025-06-13T18:47:26.856" v="18353" actId="1076"/>
          <ac:grpSpMkLst>
            <pc:docMk/>
            <pc:sldMk cId="2132513341" sldId="358"/>
            <ac:grpSpMk id="52" creationId="{04F9A3A2-A71A-7F54-9F6D-46144DE2F897}"/>
          </ac:grpSpMkLst>
        </pc:grpChg>
        <pc:picChg chg="mod">
          <ac:chgData name="Yasmin Lima" userId="0363c4e17e07ce6a" providerId="LiveId" clId="{61D45EDB-0083-4978-B9C0-B1EC41C24AA9}" dt="2025-06-13T18:43:53.837" v="18252" actId="208"/>
          <ac:picMkLst>
            <pc:docMk/>
            <pc:sldMk cId="2132513341" sldId="358"/>
            <ac:picMk id="13" creationId="{8B401225-25D2-F39A-15E2-C87D446A5917}"/>
          </ac:picMkLst>
        </pc:picChg>
        <pc:cxnChg chg="add mod">
          <ac:chgData name="Yasmin Lima" userId="0363c4e17e07ce6a" providerId="LiveId" clId="{61D45EDB-0083-4978-B9C0-B1EC41C24AA9}" dt="2025-06-13T18:47:20.873" v="18351" actId="164"/>
          <ac:cxnSpMkLst>
            <pc:docMk/>
            <pc:sldMk cId="2132513341" sldId="358"/>
            <ac:cxnSpMk id="14" creationId="{38353CD5-B902-5120-00CE-278902F17E14}"/>
          </ac:cxnSpMkLst>
        </pc:cxnChg>
        <pc:cxnChg chg="mod topLvl">
          <ac:chgData name="Yasmin Lima" userId="0363c4e17e07ce6a" providerId="LiveId" clId="{61D45EDB-0083-4978-B9C0-B1EC41C24AA9}" dt="2025-06-13T18:43:13.911" v="18246" actId="164"/>
          <ac:cxnSpMkLst>
            <pc:docMk/>
            <pc:sldMk cId="2132513341" sldId="358"/>
            <ac:cxnSpMk id="27" creationId="{0E5C36F3-3465-CB95-374E-89BC521484FF}"/>
          </ac:cxnSpMkLst>
        </pc:cxnChg>
        <pc:cxnChg chg="add mod">
          <ac:chgData name="Yasmin Lima" userId="0363c4e17e07ce6a" providerId="LiveId" clId="{61D45EDB-0083-4978-B9C0-B1EC41C24AA9}" dt="2025-06-13T18:47:04.093" v="18348" actId="164"/>
          <ac:cxnSpMkLst>
            <pc:docMk/>
            <pc:sldMk cId="2132513341" sldId="358"/>
            <ac:cxnSpMk id="48" creationId="{D186CB11-12C0-22DC-5551-211D9E529B4F}"/>
          </ac:cxnSpMkLst>
        </pc:cxnChg>
      </pc:sldChg>
      <pc:sldChg chg="addSp delSp modSp add mod ord">
        <pc:chgData name="Yasmin Lima" userId="0363c4e17e07ce6a" providerId="LiveId" clId="{61D45EDB-0083-4978-B9C0-B1EC41C24AA9}" dt="2025-06-13T18:51:23.073" v="18425" actId="1076"/>
        <pc:sldMkLst>
          <pc:docMk/>
          <pc:sldMk cId="4106509138" sldId="359"/>
        </pc:sldMkLst>
        <pc:picChg chg="del">
          <ac:chgData name="Yasmin Lima" userId="0363c4e17e07ce6a" providerId="LiveId" clId="{61D45EDB-0083-4978-B9C0-B1EC41C24AA9}" dt="2025-06-13T18:49:59.100" v="18354" actId="478"/>
          <ac:picMkLst>
            <pc:docMk/>
            <pc:sldMk cId="4106509138" sldId="359"/>
            <ac:picMk id="6" creationId="{F0533D88-EF83-9250-94FF-9BF43985750F}"/>
          </ac:picMkLst>
        </pc:picChg>
        <pc:picChg chg="add mod modCrop">
          <ac:chgData name="Yasmin Lima" userId="0363c4e17e07ce6a" providerId="LiveId" clId="{61D45EDB-0083-4978-B9C0-B1EC41C24AA9}" dt="2025-06-13T18:51:23.073" v="18425" actId="1076"/>
          <ac:picMkLst>
            <pc:docMk/>
            <pc:sldMk cId="4106509138" sldId="359"/>
            <ac:picMk id="8" creationId="{E7F1E892-B2C4-91F0-3BB4-52A2E646ADD5}"/>
          </ac:picMkLst>
        </pc:picChg>
      </pc:sldChg>
      <pc:sldChg chg="addSp delSp modSp add mod ord">
        <pc:chgData name="Yasmin Lima" userId="0363c4e17e07ce6a" providerId="LiveId" clId="{61D45EDB-0083-4978-B9C0-B1EC41C24AA9}" dt="2025-06-13T18:50:59.449" v="18397" actId="1076"/>
        <pc:sldMkLst>
          <pc:docMk/>
          <pc:sldMk cId="3813989199" sldId="360"/>
        </pc:sldMkLst>
        <pc:spChg chg="mod">
          <ac:chgData name="Yasmin Lima" userId="0363c4e17e07ce6a" providerId="LiveId" clId="{61D45EDB-0083-4978-B9C0-B1EC41C24AA9}" dt="2025-06-13T18:50:59.449" v="18397" actId="1076"/>
          <ac:spMkLst>
            <pc:docMk/>
            <pc:sldMk cId="3813989199" sldId="360"/>
            <ac:spMk id="8" creationId="{BB36C068-74DC-7715-A262-06EC055D95DA}"/>
          </ac:spMkLst>
        </pc:spChg>
        <pc:picChg chg="add mod">
          <ac:chgData name="Yasmin Lima" userId="0363c4e17e07ce6a" providerId="LiveId" clId="{61D45EDB-0083-4978-B9C0-B1EC41C24AA9}" dt="2025-06-13T18:50:57.114" v="18396" actId="14100"/>
          <ac:picMkLst>
            <pc:docMk/>
            <pc:sldMk cId="3813989199" sldId="360"/>
            <ac:picMk id="6" creationId="{A0619CE8-34C7-C96F-B360-BC79CACB70B6}"/>
          </ac:picMkLst>
        </pc:picChg>
        <pc:picChg chg="del">
          <ac:chgData name="Yasmin Lima" userId="0363c4e17e07ce6a" providerId="LiveId" clId="{61D45EDB-0083-4978-B9C0-B1EC41C24AA9}" dt="2025-06-13T18:50:35.629" v="18368" actId="478"/>
          <ac:picMkLst>
            <pc:docMk/>
            <pc:sldMk cId="3813989199" sldId="360"/>
            <ac:picMk id="7" creationId="{F0984C5D-4186-E5FA-9E11-056B38D22CB0}"/>
          </ac:picMkLst>
        </pc:picChg>
      </pc:sldChg>
      <pc:sldChg chg="addSp delSp modSp add mod">
        <pc:chgData name="Yasmin Lima" userId="0363c4e17e07ce6a" providerId="LiveId" clId="{61D45EDB-0083-4978-B9C0-B1EC41C24AA9}" dt="2025-06-13T18:51:17.925" v="18424" actId="20577"/>
        <pc:sldMkLst>
          <pc:docMk/>
          <pc:sldMk cId="1549812488" sldId="361"/>
        </pc:sldMkLst>
        <pc:spChg chg="mod">
          <ac:chgData name="Yasmin Lima" userId="0363c4e17e07ce6a" providerId="LiveId" clId="{61D45EDB-0083-4978-B9C0-B1EC41C24AA9}" dt="2025-06-13T18:51:17.925" v="18424" actId="20577"/>
          <ac:spMkLst>
            <pc:docMk/>
            <pc:sldMk cId="1549812488" sldId="361"/>
            <ac:spMk id="8" creationId="{4DAEDE45-662C-0866-3C76-ABC6CD8752EA}"/>
          </ac:spMkLst>
        </pc:spChg>
        <pc:picChg chg="del mod">
          <ac:chgData name="Yasmin Lima" userId="0363c4e17e07ce6a" providerId="LiveId" clId="{61D45EDB-0083-4978-B9C0-B1EC41C24AA9}" dt="2025-06-13T18:51:08.142" v="18402" actId="478"/>
          <ac:picMkLst>
            <pc:docMk/>
            <pc:sldMk cId="1549812488" sldId="361"/>
            <ac:picMk id="6" creationId="{CD52FC00-1538-59B4-C1BB-A4A7CDBFE7B5}"/>
          </ac:picMkLst>
        </pc:picChg>
        <pc:picChg chg="add mod">
          <ac:chgData name="Yasmin Lima" userId="0363c4e17e07ce6a" providerId="LiveId" clId="{61D45EDB-0083-4978-B9C0-B1EC41C24AA9}" dt="2025-06-13T18:51:11.112" v="18405" actId="1076"/>
          <ac:picMkLst>
            <pc:docMk/>
            <pc:sldMk cId="1549812488" sldId="361"/>
            <ac:picMk id="7" creationId="{C5B21367-89BB-57EC-57D4-C40362597568}"/>
          </ac:picMkLst>
        </pc:picChg>
      </pc:sldChg>
      <pc:sldMasterChg chg="modSp mod modTransition modSldLayout">
        <pc:chgData name="Yasmin Lima" userId="0363c4e17e07ce6a" providerId="LiveId" clId="{61D45EDB-0083-4978-B9C0-B1EC41C24AA9}" dt="2025-06-07T15:56:21.366" v="17574"/>
        <pc:sldMasterMkLst>
          <pc:docMk/>
          <pc:sldMasterMk cId="0" sldId="2147483648"/>
        </pc:sldMasterMkLst>
        <pc:spChg chg="mod">
          <ac:chgData name="Yasmin Lima" userId="0363c4e17e07ce6a" providerId="LiveId" clId="{61D45EDB-0083-4978-B9C0-B1EC41C24AA9}" dt="2025-05-29T19:18:02.368" v="2340" actId="1076"/>
          <ac:spMkLst>
            <pc:docMk/>
            <pc:sldMasterMk cId="0" sldId="2147483648"/>
            <ac:spMk id="6" creationId="{00000000-0000-0000-0000-000000000000}"/>
          </ac:spMkLst>
        </pc:sp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4"/>
          </pc:sldLayoutMkLst>
        </pc:sldLayoutChg>
        <pc:sldLayoutChg chg="modSp mod 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5"/>
          </pc:sldLayoutMkLst>
          <pc:spChg chg="mod">
            <ac:chgData name="Yasmin Lima" userId="0363c4e17e07ce6a" providerId="LiveId" clId="{61D45EDB-0083-4978-B9C0-B1EC41C24AA9}" dt="2025-06-03T13:02:23.260" v="12817" actId="1076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Yasmin Lima" userId="0363c4e17e07ce6a" providerId="LiveId" clId="{61D45EDB-0083-4978-B9C0-B1EC41C24AA9}" dt="2025-06-07T15:56:21.366" v="17574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056A-55D3-444D-AEAB-8899BEBDBE85}" type="datetimeFigureOut">
              <a:rPr lang="pt-BR" smtClean="0"/>
              <a:t>13/06/2025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2219B-FAE7-49EF-B5BC-6C5194B147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16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8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03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3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207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2E233-3558-9EEB-FD6D-71A118ED6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917A06F-614E-5CCE-9EFE-A3395460D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139A6D-F28F-383D-E0B2-F4DF237D2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222997-9983-767B-E2E6-A15BE08A6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57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81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E288-AC86-CCA1-9254-C743D7E9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5531FF-CB99-1D58-7417-A689AC4A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15B5B50-25ED-4AF3-3D76-5B507BD8C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DFE46D-EA56-91F7-0165-8A08B41F7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06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357D-6757-4332-7B8A-ECC7561E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EC9FBA2-8BA0-B5FA-025A-E0BA51763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1317FF-87D8-9555-302E-CB1D239F0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7AF3CD-9E65-0239-2205-9427CF279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0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B50E-72A5-4DCC-8C17-7D3E60C845DC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5308-626C-4712-910D-34DABD5E4B40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6A28-430B-4FA4-9B85-A27EB88503A4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5A3-EF78-419D-B29D-3766BE56534D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A7ED-3DD2-4FDD-B2BE-E697CBF80837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6D84-B48B-4C51-8A25-BD15DAEC86C2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7F9F-81F5-49EB-9A8A-C063ACC2B92B}" type="datetime1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A000-4148-49EC-8B1A-55EEF8ECB12F}" type="datetime1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24A8-2054-44E1-AC65-3EF8E9BF348E}" type="datetime1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9334500"/>
            <a:ext cx="990600" cy="365125"/>
          </a:xfrm>
        </p:spPr>
        <p:txBody>
          <a:bodyPr/>
          <a:lstStyle>
            <a:lvl1pPr>
              <a:defRPr sz="2800">
                <a:latin typeface="Century Gothic" panose="020B0502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28CF9-A4CF-4122-B786-C246FE13F52C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F437-1085-42FE-888C-9726D9AAE897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DA1FD-2D96-4F68-B41D-D5191AA10FF4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3887" y="9440862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6.png"/><Relationship Id="rId3" Type="http://schemas.openxmlformats.org/officeDocument/2006/relationships/image" Target="../media/image18.svg"/><Relationship Id="rId7" Type="http://schemas.openxmlformats.org/officeDocument/2006/relationships/image" Target="../media/image2.png"/><Relationship Id="rId12" Type="http://schemas.openxmlformats.org/officeDocument/2006/relationships/image" Target="../media/image3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4.png"/><Relationship Id="rId5" Type="http://schemas.openxmlformats.org/officeDocument/2006/relationships/image" Target="../media/image20.svg"/><Relationship Id="rId10" Type="http://schemas.openxmlformats.org/officeDocument/2006/relationships/image" Target="../media/image27.svg"/><Relationship Id="rId4" Type="http://schemas.openxmlformats.org/officeDocument/2006/relationships/image" Target="../media/image19.png"/><Relationship Id="rId9" Type="http://schemas.openxmlformats.org/officeDocument/2006/relationships/image" Target="../media/image5.png"/><Relationship Id="rId1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8.svg"/><Relationship Id="rId9" Type="http://schemas.openxmlformats.org/officeDocument/2006/relationships/image" Target="../media/image43.png"/><Relationship Id="rId1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8.svg"/><Relationship Id="rId9" Type="http://schemas.openxmlformats.org/officeDocument/2006/relationships/image" Target="../media/image51.png"/><Relationship Id="rId1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8.svg"/><Relationship Id="rId9" Type="http://schemas.openxmlformats.org/officeDocument/2006/relationships/image" Target="../media/image59.png"/><Relationship Id="rId1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8.svg"/><Relationship Id="rId9" Type="http://schemas.openxmlformats.org/officeDocument/2006/relationships/image" Target="../media/image67.png"/><Relationship Id="rId1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7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e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9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8.svg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8.svg"/><Relationship Id="rId4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cidchart.com/pages/pt/o-que-e-diagrama-de-atividades-u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edrawsoft.com/pt/uml-class-symbol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globo.globo.com/blogs/iai/noticia/2025/05/27/fim-do-ctrlf-como-usar-a-ia-para-analisar-documentos-e-conversar-com-pdfs.ghtml" TargetMode="External"/><Relationship Id="rId5" Type="http://schemas.openxmlformats.org/officeDocument/2006/relationships/hyperlink" Target="https://arxiv.org/abs/2204.02809" TargetMode="External"/><Relationship Id="rId10" Type="http://schemas.openxmlformats.org/officeDocument/2006/relationships/hyperlink" Target="https://softdesign.com.br/blog/requisitos-de-software-funcionais-e-nao-funcionais/" TargetMode="External"/><Relationship Id="rId4" Type="http://schemas.openxmlformats.org/officeDocument/2006/relationships/image" Target="../media/image8.svg"/><Relationship Id="rId9" Type="http://schemas.openxmlformats.org/officeDocument/2006/relationships/hyperlink" Target="https://blog.iprocess.com.br/2023/12/os-super-poderes-da-ia-ep-4-o-poder-da-inteligencia-artificial-em-analisar-e-interpretar-texto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0.png"/><Relationship Id="rId3" Type="http://schemas.openxmlformats.org/officeDocument/2006/relationships/image" Target="../media/image18.svg"/><Relationship Id="rId7" Type="http://schemas.openxmlformats.org/officeDocument/2006/relationships/image" Target="../media/image2.png"/><Relationship Id="rId12" Type="http://schemas.openxmlformats.org/officeDocument/2006/relationships/image" Target="../media/image29.svg"/><Relationship Id="rId2" Type="http://schemas.openxmlformats.org/officeDocument/2006/relationships/image" Target="../media/image17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8.png"/><Relationship Id="rId5" Type="http://schemas.openxmlformats.org/officeDocument/2006/relationships/image" Target="../media/image20.sv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19.png"/><Relationship Id="rId9" Type="http://schemas.openxmlformats.org/officeDocument/2006/relationships/image" Target="../media/image5.png"/><Relationship Id="rId1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C5CBCA39-1849-D369-5EB1-15DDB8CC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85484" y="3066008"/>
            <a:ext cx="16805318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Sistema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inteligente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consulta 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documentação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via LLM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194410" y="4830855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74591" y="4164105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05205" y="7141921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Implantação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8539296" y="7799632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8100000">
            <a:off x="9123444" y="8205416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5882807" y="4358859"/>
            <a:ext cx="1340995" cy="13409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62988" y="3688362"/>
            <a:ext cx="1340995" cy="13409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25024" y="7716538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Testes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81779" y="4621162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1960" y="3942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8</a:t>
            </a:r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7001646" y="-7847264"/>
            <a:ext cx="4114130" cy="18458583"/>
            <a:chOff x="0" y="-47625"/>
            <a:chExt cx="1083557" cy="5153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3505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5819542" y="6031584"/>
            <a:ext cx="1467524" cy="1467524"/>
          </a:xfrm>
          <a:custGeom>
            <a:avLst/>
            <a:gdLst/>
            <a:ahLst/>
            <a:cxnLst/>
            <a:rect l="l" t="t" r="r" b="b"/>
            <a:pathLst>
              <a:path w="1467524" h="1467524">
                <a:moveTo>
                  <a:pt x="0" y="0"/>
                </a:moveTo>
                <a:lnTo>
                  <a:pt x="1467525" y="0"/>
                </a:lnTo>
                <a:lnTo>
                  <a:pt x="1467525" y="1467524"/>
                </a:lnTo>
                <a:lnTo>
                  <a:pt x="0" y="1467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1233979" y="5286996"/>
            <a:ext cx="1599013" cy="1533053"/>
          </a:xfrm>
          <a:custGeom>
            <a:avLst/>
            <a:gdLst/>
            <a:ahLst/>
            <a:cxnLst/>
            <a:rect l="l" t="t" r="r" b="b"/>
            <a:pathLst>
              <a:path w="1599013" h="1533053">
                <a:moveTo>
                  <a:pt x="0" y="0"/>
                </a:moveTo>
                <a:lnTo>
                  <a:pt x="1599012" y="0"/>
                </a:lnTo>
                <a:lnTo>
                  <a:pt x="1599012" y="1533053"/>
                </a:lnTo>
                <a:lnTo>
                  <a:pt x="0" y="1533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F1B73EE-7454-7496-19CE-69C7299F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10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EB788-A117-1971-9693-89C9EC3D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614102-777F-7AA7-7F89-7BF23B47AB54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23D170-0923-E754-9574-DD67E9052531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F4CF3CD-624F-EE26-3D13-524FAFEBFFD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0141563-6249-1E8F-E858-031DB76EFCD0}"/>
              </a:ext>
            </a:extLst>
          </p:cNvPr>
          <p:cNvSpPr txBox="1"/>
          <p:nvPr/>
        </p:nvSpPr>
        <p:spPr>
          <a:xfrm>
            <a:off x="1544077" y="840157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O que são requisitos?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AE79B8A-E41B-CD71-C75D-FB4A491ADA15}"/>
              </a:ext>
            </a:extLst>
          </p:cNvPr>
          <p:cNvSpPr txBox="1"/>
          <p:nvPr/>
        </p:nvSpPr>
        <p:spPr>
          <a:xfrm>
            <a:off x="1585688" y="3795759"/>
            <a:ext cx="7558312" cy="2105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especificações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definem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restrições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software,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garatindo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atenda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às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necessidades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das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pessoas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envolvidas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6" name="Imagem 5" descr="Uma imagem contendo Diagrama">
            <a:extLst>
              <a:ext uri="{FF2B5EF4-FFF2-40B4-BE49-F238E27FC236}">
                <a16:creationId xmlns:a16="http://schemas.microsoft.com/office/drawing/2014/main" id="{B6615907-BBFF-DC28-8A6B-DE8540676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9" t="5261" r="29587" b="14728"/>
          <a:stretch/>
        </p:blipFill>
        <p:spPr>
          <a:xfrm>
            <a:off x="10549104" y="840157"/>
            <a:ext cx="6782868" cy="82296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04F89E91-7E80-0A49-E61C-492EA2EB6C63}"/>
              </a:ext>
            </a:extLst>
          </p:cNvPr>
          <p:cNvGrpSpPr/>
          <p:nvPr/>
        </p:nvGrpSpPr>
        <p:grpSpPr>
          <a:xfrm>
            <a:off x="1185697" y="6828573"/>
            <a:ext cx="4396006" cy="1820278"/>
            <a:chOff x="4700521" y="4323244"/>
            <a:chExt cx="4148763" cy="1727143"/>
          </a:xfrm>
        </p:grpSpPr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4893E207-3642-81E3-923E-6E40EB425863}"/>
                </a:ext>
              </a:extLst>
            </p:cNvPr>
            <p:cNvSpPr txBox="1"/>
            <p:nvPr/>
          </p:nvSpPr>
          <p:spPr>
            <a:xfrm>
              <a:off x="4700521" y="4323244"/>
              <a:ext cx="3078415" cy="352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7A04C652-68F7-AE25-D6F2-F9E3AB70F5E7}"/>
                </a:ext>
              </a:extLst>
            </p:cNvPr>
            <p:cNvSpPr txBox="1"/>
            <p:nvPr/>
          </p:nvSpPr>
          <p:spPr>
            <a:xfrm>
              <a:off x="4700521" y="4823865"/>
              <a:ext cx="4148763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Definem o que o sistema deve fazer: funcionalidades, comportamento e serviços.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5004442-B29B-C4A1-3132-9B5809925772}"/>
              </a:ext>
            </a:extLst>
          </p:cNvPr>
          <p:cNvGrpSpPr/>
          <p:nvPr/>
        </p:nvGrpSpPr>
        <p:grpSpPr>
          <a:xfrm>
            <a:off x="6187835" y="6642625"/>
            <a:ext cx="3948589" cy="2167049"/>
            <a:chOff x="4305757" y="4682272"/>
            <a:chExt cx="3948589" cy="2056171"/>
          </a:xfrm>
        </p:grpSpPr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A4B2AC74-C701-E9AF-E025-7FBCA1DCDC6C}"/>
                </a:ext>
              </a:extLst>
            </p:cNvPr>
            <p:cNvSpPr txBox="1"/>
            <p:nvPr/>
          </p:nvSpPr>
          <p:spPr>
            <a:xfrm>
              <a:off x="4305757" y="4682272"/>
              <a:ext cx="3856345" cy="352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Não</a:t>
              </a:r>
              <a:r>
                <a:rPr lang="en-US" sz="3200" b="1" dirty="0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 </a:t>
              </a: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473893D9-5328-EA27-7E25-2C7AB6A40FE2}"/>
                </a:ext>
              </a:extLst>
            </p:cNvPr>
            <p:cNvSpPr txBox="1"/>
            <p:nvPr/>
          </p:nvSpPr>
          <p:spPr>
            <a:xfrm>
              <a:off x="4305757" y="5103080"/>
              <a:ext cx="3948589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Estão relacionados às qualidades do sistema: desempenho, segurança e usabilidade.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18" name="Freeform 10">
            <a:extLst>
              <a:ext uri="{FF2B5EF4-FFF2-40B4-BE49-F238E27FC236}">
                <a16:creationId xmlns:a16="http://schemas.microsoft.com/office/drawing/2014/main" id="{FADEF514-20C3-B681-FFAD-464CFE14127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3553393A-47F8-288B-5776-19A2FB5C5779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EE4E0104-F85F-5EBB-F772-9AEA6B01B3BB}"/>
              </a:ext>
            </a:extLst>
          </p:cNvPr>
          <p:cNvSpPr/>
          <p:nvPr/>
        </p:nvSpPr>
        <p:spPr>
          <a:xfrm>
            <a:off x="5867400" y="657403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B706186-AA7B-DF41-323A-99DAF72C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2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40857"/>
            <a:ext cx="457200" cy="407987"/>
            <a:chOff x="0" y="-57150"/>
            <a:chExt cx="609600" cy="543983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715170" y="-7715173"/>
            <a:ext cx="2933859" cy="18364201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1619155" y="6761674"/>
            <a:ext cx="1758690" cy="1810749"/>
          </a:xfrm>
          <a:custGeom>
            <a:avLst/>
            <a:gdLst/>
            <a:ahLst/>
            <a:cxnLst/>
            <a:rect l="l" t="t" r="r" b="b"/>
            <a:pathLst>
              <a:path w="1758690" h="1810749">
                <a:moveTo>
                  <a:pt x="0" y="0"/>
                </a:moveTo>
                <a:lnTo>
                  <a:pt x="1758689" y="0"/>
                </a:lnTo>
                <a:lnTo>
                  <a:pt x="1758689" y="1810748"/>
                </a:lnTo>
                <a:lnTo>
                  <a:pt x="0" y="181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301E76D7-F31E-06C4-7A62-80E9A49B5A23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1373572" y="3215496"/>
            <a:chExt cx="7609205" cy="2915024"/>
          </a:xfrm>
        </p:grpSpPr>
        <p:grpSp>
          <p:nvGrpSpPr>
            <p:cNvPr id="11" name="Group 11"/>
            <p:cNvGrpSpPr/>
            <p:nvPr/>
          </p:nvGrpSpPr>
          <p:grpSpPr>
            <a:xfrm>
              <a:off x="1373572" y="3215496"/>
              <a:ext cx="7609205" cy="2915024"/>
              <a:chOff x="0" y="-9525"/>
              <a:chExt cx="1800259" cy="6896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8591"/>
                <a:ext cx="1800259" cy="671548"/>
              </a:xfrm>
              <a:custGeom>
                <a:avLst/>
                <a:gdLst/>
                <a:ahLst/>
                <a:cxnLst/>
                <a:rect l="l" t="t" r="r" b="b"/>
                <a:pathLst>
                  <a:path w="1800259" h="671548">
                    <a:moveTo>
                      <a:pt x="57764" y="0"/>
                    </a:moveTo>
                    <a:lnTo>
                      <a:pt x="1742495" y="0"/>
                    </a:lnTo>
                    <a:cubicBezTo>
                      <a:pt x="1757815" y="0"/>
                      <a:pt x="1772507" y="6086"/>
                      <a:pt x="1783340" y="16919"/>
                    </a:cubicBezTo>
                    <a:cubicBezTo>
                      <a:pt x="1794173" y="27752"/>
                      <a:pt x="1800259" y="42444"/>
                      <a:pt x="1800259" y="57764"/>
                    </a:cubicBezTo>
                    <a:lnTo>
                      <a:pt x="1800259" y="613784"/>
                    </a:lnTo>
                    <a:cubicBezTo>
                      <a:pt x="1800259" y="629104"/>
                      <a:pt x="1794173" y="643797"/>
                      <a:pt x="1783340" y="654630"/>
                    </a:cubicBezTo>
                    <a:cubicBezTo>
                      <a:pt x="1772507" y="665462"/>
                      <a:pt x="1757815" y="671548"/>
                      <a:pt x="1742495" y="671548"/>
                    </a:cubicBezTo>
                    <a:lnTo>
                      <a:pt x="57764" y="671548"/>
                    </a:lnTo>
                    <a:cubicBezTo>
                      <a:pt x="42444" y="671548"/>
                      <a:pt x="27752" y="665462"/>
                      <a:pt x="16919" y="654630"/>
                    </a:cubicBezTo>
                    <a:cubicBezTo>
                      <a:pt x="6086" y="643797"/>
                      <a:pt x="0" y="629104"/>
                      <a:pt x="0" y="613784"/>
                    </a:cubicBezTo>
                    <a:lnTo>
                      <a:pt x="0" y="57764"/>
                    </a:lnTo>
                    <a:cubicBezTo>
                      <a:pt x="0" y="42444"/>
                      <a:pt x="6086" y="27752"/>
                      <a:pt x="16919" y="16919"/>
                    </a:cubicBezTo>
                    <a:cubicBezTo>
                      <a:pt x="27752" y="6086"/>
                      <a:pt x="42444" y="0"/>
                      <a:pt x="57764" y="0"/>
                    </a:cubicBezTo>
                    <a:close/>
                  </a:path>
                </a:pathLst>
              </a:custGeom>
              <a:solidFill>
                <a:srgbClr val="0E1924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1800259" cy="681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3733800" y="3564424"/>
              <a:ext cx="0" cy="2304220"/>
            </a:xfrm>
            <a:prstGeom prst="line">
              <a:avLst/>
            </a:prstGeom>
            <a:ln w="28575" cap="rnd">
              <a:solidFill>
                <a:srgbClr val="FFBD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58091" y="3923221"/>
              <a:ext cx="1564094" cy="1499575"/>
            </a:xfrm>
            <a:custGeom>
              <a:avLst/>
              <a:gdLst/>
              <a:ahLst/>
              <a:cxnLst/>
              <a:rect l="l" t="t" r="r" b="b"/>
              <a:pathLst>
                <a:path w="1855823" h="1779270">
                  <a:moveTo>
                    <a:pt x="0" y="0"/>
                  </a:moveTo>
                  <a:lnTo>
                    <a:pt x="1855823" y="0"/>
                  </a:lnTo>
                  <a:lnTo>
                    <a:pt x="1855823" y="1779270"/>
                  </a:lnTo>
                  <a:lnTo>
                    <a:pt x="0" y="1779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21E86861-C38C-B3AE-F49A-4B0D16EEAB47}"/>
                </a:ext>
              </a:extLst>
            </p:cNvPr>
            <p:cNvGrpSpPr/>
            <p:nvPr/>
          </p:nvGrpSpPr>
          <p:grpSpPr>
            <a:xfrm>
              <a:off x="4030446" y="3980037"/>
              <a:ext cx="4055320" cy="1447494"/>
              <a:chOff x="4412551" y="4425363"/>
              <a:chExt cx="4055320" cy="1373433"/>
            </a:xfrm>
          </p:grpSpPr>
          <p:sp>
            <p:nvSpPr>
              <p:cNvPr id="32" name="TextBox 32"/>
              <p:cNvSpPr txBox="1"/>
              <p:nvPr/>
            </p:nvSpPr>
            <p:spPr>
              <a:xfrm>
                <a:off x="4417081" y="4425363"/>
                <a:ext cx="3658493" cy="35286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  <a:ea typeface="TT Interphases Bold"/>
                    <a:cs typeface="TT Interphases Bold"/>
                    <a:sym typeface="TT Interphases Bold"/>
                  </a:rPr>
                  <a:t>Login dos </a:t>
                </a:r>
                <a:r>
                  <a:rPr lang="en-US" sz="3200" b="1" dirty="0" err="1">
                    <a:solidFill>
                      <a:srgbClr val="08ADAD"/>
                    </a:solidFill>
                    <a:latin typeface="Century Gothic" panose="020B0502020202020204" pitchFamily="34" charset="0"/>
                    <a:ea typeface="TT Interphases Bold"/>
                    <a:cs typeface="TT Interphases Bold"/>
                    <a:sym typeface="TT Interphases Bold"/>
                  </a:rPr>
                  <a:t>usuários</a:t>
                </a:r>
                <a:endParaRPr lang="en-US" sz="3200" b="1" dirty="0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endParaRP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4412551" y="4981115"/>
                <a:ext cx="4055320" cy="8176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pt-BR" sz="2800" dirty="0">
                    <a:solidFill>
                      <a:schemeClr val="bg1"/>
                    </a:solidFill>
                    <a:effectLst/>
                    <a:latin typeface="TT Interphases" panose="020B0604020202020204" charset="0"/>
                    <a:ea typeface="Calibri" panose="020F0502020204030204" pitchFamily="34" charset="0"/>
                  </a:rPr>
                  <a:t>O sistema deve permitir que usuários façam login.</a:t>
                </a:r>
                <a:endParaRPr lang="en-US" sz="2800" dirty="0">
                  <a:solidFill>
                    <a:schemeClr val="bg1"/>
                  </a:solidFill>
                  <a:latin typeface="TT Interphases" panose="020B0604020202020204" charset="0"/>
                  <a:ea typeface="TT Interphases"/>
                  <a:cs typeface="TT Interphases"/>
                  <a:sym typeface="TT Interphases"/>
                </a:endParaRPr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BC22A5-0580-2724-15AF-84560166F4A3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6E041F1-C900-3AD6-BF77-6875F9C13B9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9DAB57E2-2EC7-E660-89DE-949AA8E5D7F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5" name="AutoShape 14">
            <a:extLst>
              <a:ext uri="{FF2B5EF4-FFF2-40B4-BE49-F238E27FC236}">
                <a16:creationId xmlns:a16="http://schemas.microsoft.com/office/drawing/2014/main" id="{A7071747-0F1C-9D5D-19BE-F0558C2ED40A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AFCF26D3-643F-D7FF-508A-5202DF39FCC2}"/>
              </a:ext>
            </a:extLst>
          </p:cNvPr>
          <p:cNvGrpSpPr/>
          <p:nvPr/>
        </p:nvGrpSpPr>
        <p:grpSpPr>
          <a:xfrm>
            <a:off x="4030447" y="6639511"/>
            <a:ext cx="4672904" cy="2474955"/>
            <a:chOff x="4030447" y="6488351"/>
            <a:chExt cx="4672904" cy="2474955"/>
          </a:xfrm>
        </p:grpSpPr>
        <p:sp>
          <p:nvSpPr>
            <p:cNvPr id="58" name="TextBox 32">
              <a:extLst>
                <a:ext uri="{FF2B5EF4-FFF2-40B4-BE49-F238E27FC236}">
                  <a16:creationId xmlns:a16="http://schemas.microsoft.com/office/drawing/2014/main" id="{C170AD28-95C1-AA3B-7188-A1586FB472D6}"/>
                </a:ext>
              </a:extLst>
            </p:cNvPr>
            <p:cNvSpPr txBox="1"/>
            <p:nvPr/>
          </p:nvSpPr>
          <p:spPr>
            <a:xfrm>
              <a:off x="4034976" y="6488351"/>
              <a:ext cx="4668375" cy="984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Consulta em linguagem natural</a:t>
              </a:r>
            </a:p>
          </p:txBody>
        </p:sp>
        <p:sp>
          <p:nvSpPr>
            <p:cNvPr id="59" name="TextBox 33">
              <a:extLst>
                <a:ext uri="{FF2B5EF4-FFF2-40B4-BE49-F238E27FC236}">
                  <a16:creationId xmlns:a16="http://schemas.microsoft.com/office/drawing/2014/main" id="{6ADEF9C3-24DE-60AA-928D-74F90E1C4A15}"/>
                </a:ext>
              </a:extLst>
            </p:cNvPr>
            <p:cNvSpPr txBox="1"/>
            <p:nvPr/>
          </p:nvSpPr>
          <p:spPr>
            <a:xfrm>
              <a:off x="4030447" y="7670644"/>
              <a:ext cx="4358118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usuário digite uma pergunta sobre a resolução e receba uma resposta.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63" name="Freeform 29">
            <a:extLst>
              <a:ext uri="{FF2B5EF4-FFF2-40B4-BE49-F238E27FC236}">
                <a16:creationId xmlns:a16="http://schemas.microsoft.com/office/drawing/2014/main" id="{332EC24D-DA8B-8EFE-DD1A-FAF115C0BAA7}"/>
              </a:ext>
            </a:extLst>
          </p:cNvPr>
          <p:cNvSpPr/>
          <p:nvPr/>
        </p:nvSpPr>
        <p:spPr>
          <a:xfrm>
            <a:off x="1907239" y="7127201"/>
            <a:ext cx="1456462" cy="1499575"/>
          </a:xfrm>
          <a:custGeom>
            <a:avLst/>
            <a:gdLst/>
            <a:ahLst/>
            <a:cxnLst/>
            <a:rect l="l" t="t" r="r" b="b"/>
            <a:pathLst>
              <a:path w="1758690" h="1810749">
                <a:moveTo>
                  <a:pt x="0" y="0"/>
                </a:moveTo>
                <a:lnTo>
                  <a:pt x="1758689" y="0"/>
                </a:lnTo>
                <a:lnTo>
                  <a:pt x="1758689" y="1810748"/>
                </a:lnTo>
                <a:lnTo>
                  <a:pt x="0" y="181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E960706D-BE03-7E1D-D41E-3576BE84D29C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1373572" y="3215496"/>
            <a:chExt cx="7609205" cy="2915024"/>
          </a:xfrm>
        </p:grpSpPr>
        <p:grpSp>
          <p:nvGrpSpPr>
            <p:cNvPr id="70" name="Group 11">
              <a:extLst>
                <a:ext uri="{FF2B5EF4-FFF2-40B4-BE49-F238E27FC236}">
                  <a16:creationId xmlns:a16="http://schemas.microsoft.com/office/drawing/2014/main" id="{054D3916-6BCB-A0F0-5F37-FF0DA8199F85}"/>
                </a:ext>
              </a:extLst>
            </p:cNvPr>
            <p:cNvGrpSpPr/>
            <p:nvPr/>
          </p:nvGrpSpPr>
          <p:grpSpPr>
            <a:xfrm>
              <a:off x="1373572" y="3215496"/>
              <a:ext cx="7609205" cy="2915024"/>
              <a:chOff x="0" y="-9525"/>
              <a:chExt cx="1800259" cy="689664"/>
            </a:xfrm>
          </p:grpSpPr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id="{420F6202-23C1-6797-23D9-FD5FC9381EB9}"/>
                  </a:ext>
                </a:extLst>
              </p:cNvPr>
              <p:cNvSpPr/>
              <p:nvPr/>
            </p:nvSpPr>
            <p:spPr>
              <a:xfrm>
                <a:off x="0" y="8591"/>
                <a:ext cx="1800259" cy="671548"/>
              </a:xfrm>
              <a:custGeom>
                <a:avLst/>
                <a:gdLst/>
                <a:ahLst/>
                <a:cxnLst/>
                <a:rect l="l" t="t" r="r" b="b"/>
                <a:pathLst>
                  <a:path w="1800259" h="671548">
                    <a:moveTo>
                      <a:pt x="57764" y="0"/>
                    </a:moveTo>
                    <a:lnTo>
                      <a:pt x="1742495" y="0"/>
                    </a:lnTo>
                    <a:cubicBezTo>
                      <a:pt x="1757815" y="0"/>
                      <a:pt x="1772507" y="6086"/>
                      <a:pt x="1783340" y="16919"/>
                    </a:cubicBezTo>
                    <a:cubicBezTo>
                      <a:pt x="1794173" y="27752"/>
                      <a:pt x="1800259" y="42444"/>
                      <a:pt x="1800259" y="57764"/>
                    </a:cubicBezTo>
                    <a:lnTo>
                      <a:pt x="1800259" y="613784"/>
                    </a:lnTo>
                    <a:cubicBezTo>
                      <a:pt x="1800259" y="629104"/>
                      <a:pt x="1794173" y="643797"/>
                      <a:pt x="1783340" y="654630"/>
                    </a:cubicBezTo>
                    <a:cubicBezTo>
                      <a:pt x="1772507" y="665462"/>
                      <a:pt x="1757815" y="671548"/>
                      <a:pt x="1742495" y="671548"/>
                    </a:cubicBezTo>
                    <a:lnTo>
                      <a:pt x="57764" y="671548"/>
                    </a:lnTo>
                    <a:cubicBezTo>
                      <a:pt x="42444" y="671548"/>
                      <a:pt x="27752" y="665462"/>
                      <a:pt x="16919" y="654630"/>
                    </a:cubicBezTo>
                    <a:cubicBezTo>
                      <a:pt x="6086" y="643797"/>
                      <a:pt x="0" y="629104"/>
                      <a:pt x="0" y="613784"/>
                    </a:cubicBezTo>
                    <a:lnTo>
                      <a:pt x="0" y="57764"/>
                    </a:lnTo>
                    <a:cubicBezTo>
                      <a:pt x="0" y="42444"/>
                      <a:pt x="6086" y="27752"/>
                      <a:pt x="16919" y="16919"/>
                    </a:cubicBezTo>
                    <a:cubicBezTo>
                      <a:pt x="27752" y="6086"/>
                      <a:pt x="42444" y="0"/>
                      <a:pt x="57764" y="0"/>
                    </a:cubicBezTo>
                    <a:close/>
                  </a:path>
                </a:pathLst>
              </a:custGeom>
              <a:solidFill>
                <a:srgbClr val="0E1924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77" name="TextBox 13">
                <a:extLst>
                  <a:ext uri="{FF2B5EF4-FFF2-40B4-BE49-F238E27FC236}">
                    <a16:creationId xmlns:a16="http://schemas.microsoft.com/office/drawing/2014/main" id="{C0C037AF-9BDC-7CA3-D453-3653BFD722AE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1800259" cy="681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71" name="AutoShape 14">
              <a:extLst>
                <a:ext uri="{FF2B5EF4-FFF2-40B4-BE49-F238E27FC236}">
                  <a16:creationId xmlns:a16="http://schemas.microsoft.com/office/drawing/2014/main" id="{D6F77B9A-E547-9857-370A-C6FCA91485A8}"/>
                </a:ext>
              </a:extLst>
            </p:cNvPr>
            <p:cNvSpPr/>
            <p:nvPr/>
          </p:nvSpPr>
          <p:spPr>
            <a:xfrm>
              <a:off x="3733800" y="3564424"/>
              <a:ext cx="0" cy="2304220"/>
            </a:xfrm>
            <a:prstGeom prst="line">
              <a:avLst/>
            </a:prstGeom>
            <a:ln w="28575" cap="rnd">
              <a:solidFill>
                <a:srgbClr val="FFBD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7CA42D4D-4A48-A6B4-7478-BFEC52B5E3AF}"/>
                </a:ext>
              </a:extLst>
            </p:cNvPr>
            <p:cNvGrpSpPr/>
            <p:nvPr/>
          </p:nvGrpSpPr>
          <p:grpSpPr>
            <a:xfrm>
              <a:off x="4030446" y="3980039"/>
              <a:ext cx="4714073" cy="1447495"/>
              <a:chOff x="4412551" y="4425363"/>
              <a:chExt cx="4714073" cy="1373433"/>
            </a:xfrm>
          </p:grpSpPr>
          <p:sp>
            <p:nvSpPr>
              <p:cNvPr id="74" name="TextBox 32">
                <a:extLst>
                  <a:ext uri="{FF2B5EF4-FFF2-40B4-BE49-F238E27FC236}">
                    <a16:creationId xmlns:a16="http://schemas.microsoft.com/office/drawing/2014/main" id="{53ED12C9-87FC-1380-2CB5-CF4E9B62A6F8}"/>
                  </a:ext>
                </a:extLst>
              </p:cNvPr>
              <p:cNvSpPr txBox="1"/>
              <p:nvPr/>
            </p:nvSpPr>
            <p:spPr>
              <a:xfrm>
                <a:off x="4417081" y="4425363"/>
                <a:ext cx="4709543" cy="46724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pt-BR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Histórico de consultas</a:t>
                </a:r>
              </a:p>
            </p:txBody>
          </p:sp>
          <p:sp>
            <p:nvSpPr>
              <p:cNvPr id="75" name="TextBox 33">
                <a:extLst>
                  <a:ext uri="{FF2B5EF4-FFF2-40B4-BE49-F238E27FC236}">
                    <a16:creationId xmlns:a16="http://schemas.microsoft.com/office/drawing/2014/main" id="{496DB389-4A14-4E88-A484-46504D2829F8}"/>
                  </a:ext>
                </a:extLst>
              </p:cNvPr>
              <p:cNvSpPr txBox="1"/>
              <p:nvPr/>
            </p:nvSpPr>
            <p:spPr>
              <a:xfrm>
                <a:off x="4412551" y="4981115"/>
                <a:ext cx="4055320" cy="8176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pt-BR" sz="2800" dirty="0">
                    <a:solidFill>
                      <a:schemeClr val="bg1"/>
                    </a:solidFill>
                    <a:latin typeface="TT Interphases" panose="020B0604020202020204" charset="0"/>
                    <a:ea typeface="Calibri" panose="020F0502020204030204" pitchFamily="34" charset="0"/>
                  </a:rPr>
                  <a:t>Mostra o histórico das consultas anteriores.</a:t>
                </a:r>
                <a:endParaRPr lang="en-US" sz="2800" dirty="0">
                  <a:solidFill>
                    <a:schemeClr val="bg1"/>
                  </a:solidFill>
                  <a:latin typeface="TT Interphases" panose="020B0604020202020204" charset="0"/>
                  <a:ea typeface="TT Interphases"/>
                  <a:cs typeface="TT Interphases"/>
                  <a:sym typeface="TT Interphases"/>
                </a:endParaRPr>
              </a:p>
            </p:txBody>
          </p:sp>
        </p:grpSp>
      </p:grpSp>
      <p:sp>
        <p:nvSpPr>
          <p:cNvPr id="78" name="Freeform 30">
            <a:extLst>
              <a:ext uri="{FF2B5EF4-FFF2-40B4-BE49-F238E27FC236}">
                <a16:creationId xmlns:a16="http://schemas.microsoft.com/office/drawing/2014/main" id="{988B2438-AD2C-4B15-6753-82BD8F569FB6}"/>
              </a:ext>
            </a:extLst>
          </p:cNvPr>
          <p:cNvSpPr/>
          <p:nvPr/>
        </p:nvSpPr>
        <p:spPr>
          <a:xfrm>
            <a:off x="9581918" y="3939107"/>
            <a:ext cx="1826160" cy="1540823"/>
          </a:xfrm>
          <a:custGeom>
            <a:avLst/>
            <a:gdLst/>
            <a:ahLst/>
            <a:cxnLst/>
            <a:rect l="l" t="t" r="r" b="b"/>
            <a:pathLst>
              <a:path w="2045646" h="1726014">
                <a:moveTo>
                  <a:pt x="0" y="0"/>
                </a:moveTo>
                <a:lnTo>
                  <a:pt x="2045646" y="0"/>
                </a:lnTo>
                <a:lnTo>
                  <a:pt x="2045646" y="1726013"/>
                </a:lnTo>
                <a:lnTo>
                  <a:pt x="0" y="1726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45557F24-1763-0270-B6A6-E0D9F34FCFD4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73EE4578-7B4F-CE2D-FA49-FDBBCBA9929B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6" name="TextBox 13">
              <a:extLst>
                <a:ext uri="{FF2B5EF4-FFF2-40B4-BE49-F238E27FC236}">
                  <a16:creationId xmlns:a16="http://schemas.microsoft.com/office/drawing/2014/main" id="{B0811D3D-095F-A77C-32CC-F3133645023B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1" name="AutoShape 14">
            <a:extLst>
              <a:ext uri="{FF2B5EF4-FFF2-40B4-BE49-F238E27FC236}">
                <a16:creationId xmlns:a16="http://schemas.microsoft.com/office/drawing/2014/main" id="{7DE0071D-3660-8C52-A78E-0405B6FF605C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4C9160EB-8F19-C839-5ACF-170FBB6C8B0A}"/>
              </a:ext>
            </a:extLst>
          </p:cNvPr>
          <p:cNvGrpSpPr/>
          <p:nvPr/>
        </p:nvGrpSpPr>
        <p:grpSpPr>
          <a:xfrm>
            <a:off x="11952163" y="6701902"/>
            <a:ext cx="4709543" cy="2313859"/>
            <a:chOff x="4392957" y="4012168"/>
            <a:chExt cx="4709543" cy="2195468"/>
          </a:xfrm>
        </p:grpSpPr>
        <p:sp>
          <p:nvSpPr>
            <p:cNvPr id="83" name="TextBox 32">
              <a:extLst>
                <a:ext uri="{FF2B5EF4-FFF2-40B4-BE49-F238E27FC236}">
                  <a16:creationId xmlns:a16="http://schemas.microsoft.com/office/drawing/2014/main" id="{1B80BB46-AABC-ACF9-A087-050C6C734B89}"/>
                </a:ext>
              </a:extLst>
            </p:cNvPr>
            <p:cNvSpPr txBox="1"/>
            <p:nvPr/>
          </p:nvSpPr>
          <p:spPr>
            <a:xfrm>
              <a:off x="4392957" y="4012168"/>
              <a:ext cx="4709543" cy="934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Gestão da resolução (Admin)</a:t>
              </a:r>
            </a:p>
          </p:txBody>
        </p:sp>
        <p:sp>
          <p:nvSpPr>
            <p:cNvPr id="84" name="TextBox 33">
              <a:extLst>
                <a:ext uri="{FF2B5EF4-FFF2-40B4-BE49-F238E27FC236}">
                  <a16:creationId xmlns:a16="http://schemas.microsoft.com/office/drawing/2014/main" id="{6FE074D2-38DE-9753-3417-21DB0DD46779}"/>
                </a:ext>
              </a:extLst>
            </p:cNvPr>
            <p:cNvSpPr txBox="1"/>
            <p:nvPr/>
          </p:nvSpPr>
          <p:spPr>
            <a:xfrm>
              <a:off x="4412551" y="4981115"/>
              <a:ext cx="3573041" cy="12265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administrador pode gerenciar e atualizar a resolução.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769668" y="7100664"/>
            <a:ext cx="1569300" cy="1516336"/>
          </a:xfrm>
          <a:custGeom>
            <a:avLst/>
            <a:gdLst/>
            <a:ahLst/>
            <a:cxnLst/>
            <a:rect l="l" t="t" r="r" b="b"/>
            <a:pathLst>
              <a:path w="1700140" h="1642760">
                <a:moveTo>
                  <a:pt x="0" y="0"/>
                </a:moveTo>
                <a:lnTo>
                  <a:pt x="1700140" y="0"/>
                </a:lnTo>
                <a:lnTo>
                  <a:pt x="1700140" y="1642760"/>
                </a:lnTo>
                <a:lnTo>
                  <a:pt x="0" y="1642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7" name="Freeform 9">
            <a:extLst>
              <a:ext uri="{FF2B5EF4-FFF2-40B4-BE49-F238E27FC236}">
                <a16:creationId xmlns:a16="http://schemas.microsoft.com/office/drawing/2014/main" id="{8C4CEC1C-8C9A-B035-427A-148D232CBB9D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6F7E0DA4-DB16-42D2-5833-254A53D8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12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5">
            <a:extLst>
              <a:ext uri="{FF2B5EF4-FFF2-40B4-BE49-F238E27FC236}">
                <a16:creationId xmlns:a16="http://schemas.microsoft.com/office/drawing/2014/main" id="{051119DD-C206-6D3C-C3B5-917ED7326EEE}"/>
              </a:ext>
            </a:extLst>
          </p:cNvPr>
          <p:cNvGrpSpPr/>
          <p:nvPr/>
        </p:nvGrpSpPr>
        <p:grpSpPr>
          <a:xfrm rot="-5400000">
            <a:off x="7715170" y="-7715173"/>
            <a:ext cx="2933859" cy="18364201"/>
            <a:chOff x="0" y="0"/>
            <a:chExt cx="1131590" cy="5105878"/>
          </a:xfrm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1428FD11-1DB4-A0A6-D387-39563B86B0CC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TextBox 7">
              <a:extLst>
                <a:ext uri="{FF2B5EF4-FFF2-40B4-BE49-F238E27FC236}">
                  <a16:creationId xmlns:a16="http://schemas.microsoft.com/office/drawing/2014/main" id="{C77EF7A9-924F-5138-ECC9-2A55B28A1A98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6CD082A9-09BB-7D50-DBB3-55BA21CF3606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B1979A0E-8F6A-2298-08AB-E96DCAE73BE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6027B4CC-68C5-F787-4A02-F927E27C88B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48" name="AutoShape 14">
            <a:extLst>
              <a:ext uri="{FF2B5EF4-FFF2-40B4-BE49-F238E27FC236}">
                <a16:creationId xmlns:a16="http://schemas.microsoft.com/office/drawing/2014/main" id="{1E80F76D-3629-7359-CCD8-827DB0788F91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270ED21B-8157-3469-5FB6-0CDA82F75885}"/>
              </a:ext>
            </a:extLst>
          </p:cNvPr>
          <p:cNvGrpSpPr/>
          <p:nvPr/>
        </p:nvGrpSpPr>
        <p:grpSpPr>
          <a:xfrm>
            <a:off x="4133498" y="3536629"/>
            <a:ext cx="4055320" cy="2309268"/>
            <a:chOff x="4412551" y="4425363"/>
            <a:chExt cx="4055320" cy="2191114"/>
          </a:xfrm>
        </p:grpSpPr>
        <p:sp>
          <p:nvSpPr>
            <p:cNvPr id="51" name="TextBox 32">
              <a:extLst>
                <a:ext uri="{FF2B5EF4-FFF2-40B4-BE49-F238E27FC236}">
                  <a16:creationId xmlns:a16="http://schemas.microsoft.com/office/drawing/2014/main" id="{DAF0BA0B-F383-3A2A-7976-710813DAE11B}"/>
                </a:ext>
              </a:extLst>
            </p:cNvPr>
            <p:cNvSpPr txBox="1"/>
            <p:nvPr/>
          </p:nvSpPr>
          <p:spPr>
            <a:xfrm>
              <a:off x="4417081" y="4425363"/>
              <a:ext cx="365849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Upload de PDF</a:t>
              </a:r>
              <a:endParaRPr lang="pt-BR" sz="32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33">
              <a:extLst>
                <a:ext uri="{FF2B5EF4-FFF2-40B4-BE49-F238E27FC236}">
                  <a16:creationId xmlns:a16="http://schemas.microsoft.com/office/drawing/2014/main" id="{1B3399DC-3BBE-60CF-E8FF-E3377D5ED1F2}"/>
                </a:ext>
              </a:extLst>
            </p:cNvPr>
            <p:cNvSpPr txBox="1"/>
            <p:nvPr/>
          </p:nvSpPr>
          <p:spPr>
            <a:xfrm>
              <a:off x="4412551" y="4981114"/>
              <a:ext cx="4055320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administrador deve ser capaz de fazer upload de versão atualizada da resolução.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4788075E-9425-E5AE-2729-882FC30F03B6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56" name="Picture 9">
              <a:extLst>
                <a:ext uri="{FF2B5EF4-FFF2-40B4-BE49-F238E27FC236}">
                  <a16:creationId xmlns:a16="http://schemas.microsoft.com/office/drawing/2014/main" id="{697631DF-3448-1C05-3B6E-2887DC27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57" name="Freeform 10">
            <a:extLst>
              <a:ext uri="{FF2B5EF4-FFF2-40B4-BE49-F238E27FC236}">
                <a16:creationId xmlns:a16="http://schemas.microsoft.com/office/drawing/2014/main" id="{18DFF906-61FD-0857-DFCC-D454D41CF07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AAE436BD-40F1-5BD2-5EFD-0764132AC7FC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823823" y="3941476"/>
            <a:ext cx="1499575" cy="1499575"/>
          </a:xfrm>
          <a:custGeom>
            <a:avLst/>
            <a:gdLst/>
            <a:ahLst/>
            <a:cxnLst/>
            <a:rect l="l" t="t" r="r" b="b"/>
            <a:pathLst>
              <a:path w="1800250" h="1800250">
                <a:moveTo>
                  <a:pt x="0" y="0"/>
                </a:moveTo>
                <a:lnTo>
                  <a:pt x="1800251" y="0"/>
                </a:lnTo>
                <a:lnTo>
                  <a:pt x="1800251" y="1800250"/>
                </a:lnTo>
                <a:lnTo>
                  <a:pt x="0" y="1800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73D5FD9C-201E-FA6A-3CBF-B9809C9A35A2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D3951C3-C45D-ADEA-9913-8A0F35484C10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DB3ED339-7797-91A8-8F11-E7A83FA82127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3" name="AutoShape 14">
            <a:extLst>
              <a:ext uri="{FF2B5EF4-FFF2-40B4-BE49-F238E27FC236}">
                <a16:creationId xmlns:a16="http://schemas.microsoft.com/office/drawing/2014/main" id="{8E8CE5A6-E29C-E355-48ED-88100C2D2516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641421E-616B-B00F-AE50-68707D2A8A04}"/>
              </a:ext>
            </a:extLst>
          </p:cNvPr>
          <p:cNvGrpSpPr/>
          <p:nvPr/>
        </p:nvGrpSpPr>
        <p:grpSpPr>
          <a:xfrm>
            <a:off x="4034976" y="6695062"/>
            <a:ext cx="4668375" cy="2363853"/>
            <a:chOff x="4034976" y="6488351"/>
            <a:chExt cx="4668375" cy="2363853"/>
          </a:xfrm>
        </p:grpSpPr>
        <p:sp>
          <p:nvSpPr>
            <p:cNvPr id="85" name="TextBox 32">
              <a:extLst>
                <a:ext uri="{FF2B5EF4-FFF2-40B4-BE49-F238E27FC236}">
                  <a16:creationId xmlns:a16="http://schemas.microsoft.com/office/drawing/2014/main" id="{335F15C0-9E6A-3F29-9D6F-3BEC6D5508F0}"/>
                </a:ext>
              </a:extLst>
            </p:cNvPr>
            <p:cNvSpPr txBox="1"/>
            <p:nvPr/>
          </p:nvSpPr>
          <p:spPr>
            <a:xfrm>
              <a:off x="4034976" y="6488351"/>
              <a:ext cx="4668375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Processamento automático</a:t>
              </a:r>
            </a:p>
          </p:txBody>
        </p:sp>
        <p:sp>
          <p:nvSpPr>
            <p:cNvPr id="86" name="TextBox 33">
              <a:extLst>
                <a:ext uri="{FF2B5EF4-FFF2-40B4-BE49-F238E27FC236}">
                  <a16:creationId xmlns:a16="http://schemas.microsoft.com/office/drawing/2014/main" id="{70BBA862-6E9A-C4C4-3467-B810545C737F}"/>
                </a:ext>
              </a:extLst>
            </p:cNvPr>
            <p:cNvSpPr txBox="1"/>
            <p:nvPr/>
          </p:nvSpPr>
          <p:spPr>
            <a:xfrm>
              <a:off x="4046782" y="7559542"/>
              <a:ext cx="4158372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sistema deve processar automaticamente o novo PDF.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718547" y="7069754"/>
            <a:ext cx="1614468" cy="1614468"/>
          </a:xfrm>
          <a:custGeom>
            <a:avLst/>
            <a:gdLst/>
            <a:ahLst/>
            <a:cxnLst/>
            <a:rect l="l" t="t" r="r" b="b"/>
            <a:pathLst>
              <a:path w="1743100" h="1743100">
                <a:moveTo>
                  <a:pt x="0" y="0"/>
                </a:moveTo>
                <a:lnTo>
                  <a:pt x="1743100" y="0"/>
                </a:lnTo>
                <a:lnTo>
                  <a:pt x="1743100" y="1743100"/>
                </a:lnTo>
                <a:lnTo>
                  <a:pt x="0" y="174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97" name="Group 11">
            <a:extLst>
              <a:ext uri="{FF2B5EF4-FFF2-40B4-BE49-F238E27FC236}">
                <a16:creationId xmlns:a16="http://schemas.microsoft.com/office/drawing/2014/main" id="{9F2F0DD8-7018-CB66-17BD-836A53DCE507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B9F69994-D586-45CE-028E-032A2F876D6F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73627EAB-DD6E-522F-240B-3EA204CAAEB6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8" name="AutoShape 14">
            <a:extLst>
              <a:ext uri="{FF2B5EF4-FFF2-40B4-BE49-F238E27FC236}">
                <a16:creationId xmlns:a16="http://schemas.microsoft.com/office/drawing/2014/main" id="{FE8F92E0-78CA-DB17-5E1E-0B45C5CADB92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23B9DC40-ED91-5533-491C-46D85DF15682}"/>
              </a:ext>
            </a:extLst>
          </p:cNvPr>
          <p:cNvGrpSpPr/>
          <p:nvPr/>
        </p:nvGrpSpPr>
        <p:grpSpPr>
          <a:xfrm>
            <a:off x="11971758" y="3752073"/>
            <a:ext cx="4714073" cy="1878380"/>
            <a:chOff x="4412551" y="4425364"/>
            <a:chExt cx="4714073" cy="1782273"/>
          </a:xfrm>
        </p:grpSpPr>
        <p:sp>
          <p:nvSpPr>
            <p:cNvPr id="100" name="TextBox 32">
              <a:extLst>
                <a:ext uri="{FF2B5EF4-FFF2-40B4-BE49-F238E27FC236}">
                  <a16:creationId xmlns:a16="http://schemas.microsoft.com/office/drawing/2014/main" id="{47ECE492-1BE2-BAA1-461F-ECA5FA6753BE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Sistema de avaliação</a:t>
              </a:r>
            </a:p>
          </p:txBody>
        </p:sp>
        <p:sp>
          <p:nvSpPr>
            <p:cNvPr id="101" name="TextBox 33">
              <a:extLst>
                <a:ext uri="{FF2B5EF4-FFF2-40B4-BE49-F238E27FC236}">
                  <a16:creationId xmlns:a16="http://schemas.microsoft.com/office/drawing/2014/main" id="{C6B4BB94-EEE3-C194-DC76-B140A61144A3}"/>
                </a:ext>
              </a:extLst>
            </p:cNvPr>
            <p:cNvSpPr txBox="1"/>
            <p:nvPr/>
          </p:nvSpPr>
          <p:spPr>
            <a:xfrm>
              <a:off x="4412551" y="4981115"/>
              <a:ext cx="4613312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sistema deve ter botões de "útil" ou "não ajudou" após cada resposta.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812679" y="3923534"/>
            <a:ext cx="1364639" cy="1535458"/>
          </a:xfrm>
          <a:custGeom>
            <a:avLst/>
            <a:gdLst/>
            <a:ahLst/>
            <a:cxnLst/>
            <a:rect l="l" t="t" r="r" b="b"/>
            <a:pathLst>
              <a:path w="1700140" h="1912956">
                <a:moveTo>
                  <a:pt x="0" y="0"/>
                </a:moveTo>
                <a:lnTo>
                  <a:pt x="1700140" y="0"/>
                </a:lnTo>
                <a:lnTo>
                  <a:pt x="1700140" y="1912957"/>
                </a:lnTo>
                <a:lnTo>
                  <a:pt x="0" y="1912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108" name="Group 11">
            <a:extLst>
              <a:ext uri="{FF2B5EF4-FFF2-40B4-BE49-F238E27FC236}">
                <a16:creationId xmlns:a16="http://schemas.microsoft.com/office/drawing/2014/main" id="{1076D7AC-7B9F-D7BE-5350-D485EAFCBC1F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752F9AD-4658-C049-3025-D7D9A8D31D8F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0" name="TextBox 13">
              <a:extLst>
                <a:ext uri="{FF2B5EF4-FFF2-40B4-BE49-F238E27FC236}">
                  <a16:creationId xmlns:a16="http://schemas.microsoft.com/office/drawing/2014/main" id="{EE42CC96-8D07-C60C-2C35-621FE74EE66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11" name="AutoShape 14">
            <a:extLst>
              <a:ext uri="{FF2B5EF4-FFF2-40B4-BE49-F238E27FC236}">
                <a16:creationId xmlns:a16="http://schemas.microsoft.com/office/drawing/2014/main" id="{F7C37B67-F763-E901-0285-52CFA043358A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D8438348-B90E-3E0F-C7E8-9B8177772C8E}"/>
              </a:ext>
            </a:extLst>
          </p:cNvPr>
          <p:cNvGrpSpPr/>
          <p:nvPr/>
        </p:nvGrpSpPr>
        <p:grpSpPr>
          <a:xfrm>
            <a:off x="11952163" y="6701902"/>
            <a:ext cx="4709543" cy="2313860"/>
            <a:chOff x="4392957" y="4012168"/>
            <a:chExt cx="4709543" cy="2195469"/>
          </a:xfrm>
        </p:grpSpPr>
        <p:sp>
          <p:nvSpPr>
            <p:cNvPr id="113" name="TextBox 32">
              <a:extLst>
                <a:ext uri="{FF2B5EF4-FFF2-40B4-BE49-F238E27FC236}">
                  <a16:creationId xmlns:a16="http://schemas.microsoft.com/office/drawing/2014/main" id="{AB8E779C-2D56-D625-BF07-AC4FEC9823BD}"/>
                </a:ext>
              </a:extLst>
            </p:cNvPr>
            <p:cNvSpPr txBox="1"/>
            <p:nvPr/>
          </p:nvSpPr>
          <p:spPr>
            <a:xfrm>
              <a:off x="4392957" y="4012168"/>
              <a:ext cx="4709543" cy="934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Organização do histórico</a:t>
              </a:r>
            </a:p>
          </p:txBody>
        </p:sp>
        <p:sp>
          <p:nvSpPr>
            <p:cNvPr id="114" name="TextBox 33">
              <a:extLst>
                <a:ext uri="{FF2B5EF4-FFF2-40B4-BE49-F238E27FC236}">
                  <a16:creationId xmlns:a16="http://schemas.microsoft.com/office/drawing/2014/main" id="{01F16943-A2C4-1A73-5FF9-AD5D1155B803}"/>
                </a:ext>
              </a:extLst>
            </p:cNvPr>
            <p:cNvSpPr txBox="1"/>
            <p:nvPr/>
          </p:nvSpPr>
          <p:spPr>
            <a:xfrm>
              <a:off x="4412551" y="4981115"/>
              <a:ext cx="4106443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Cada usuário deve ver suas consultas anteriores organizadas.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40" name="Freeform 40"/>
          <p:cNvSpPr/>
          <p:nvPr/>
        </p:nvSpPr>
        <p:spPr>
          <a:xfrm>
            <a:off x="9766421" y="7051598"/>
            <a:ext cx="1643225" cy="1614468"/>
          </a:xfrm>
          <a:custGeom>
            <a:avLst/>
            <a:gdLst/>
            <a:ahLst/>
            <a:cxnLst/>
            <a:rect l="l" t="t" r="r" b="b"/>
            <a:pathLst>
              <a:path w="1907904" h="1874515">
                <a:moveTo>
                  <a:pt x="0" y="0"/>
                </a:moveTo>
                <a:lnTo>
                  <a:pt x="1907903" y="0"/>
                </a:lnTo>
                <a:lnTo>
                  <a:pt x="1907903" y="1874516"/>
                </a:lnTo>
                <a:lnTo>
                  <a:pt x="0" y="1874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6" name="Freeform 9">
            <a:extLst>
              <a:ext uri="{FF2B5EF4-FFF2-40B4-BE49-F238E27FC236}">
                <a16:creationId xmlns:a16="http://schemas.microsoft.com/office/drawing/2014/main" id="{E8F72249-ACC5-B253-283B-37D263F2DB3B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962B8C-2FED-8BD8-957B-D954A8DF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13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677070" y="-7677075"/>
            <a:ext cx="2933859" cy="18288003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63DDD5FC-1741-EA4D-A6A3-D304F821DCAD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47" name="Picture 9">
              <a:extLst>
                <a:ext uri="{FF2B5EF4-FFF2-40B4-BE49-F238E27FC236}">
                  <a16:creationId xmlns:a16="http://schemas.microsoft.com/office/drawing/2014/main" id="{B69B2A99-9DDA-5F68-94F7-862A51FF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id="{1D609882-47CA-5802-2CC2-3A9DC22FA71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1589A1D3-4301-EA56-1B61-65DB28C8875A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Não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63D1D89D-F19C-C266-B3BC-08DFAE55AD82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CC1A8918-21C2-B55C-63D0-4D3C7FEEE44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6B662AB2-9C02-B6FB-F130-01353854708A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3" name="AutoShape 14">
            <a:extLst>
              <a:ext uri="{FF2B5EF4-FFF2-40B4-BE49-F238E27FC236}">
                <a16:creationId xmlns:a16="http://schemas.microsoft.com/office/drawing/2014/main" id="{D897B9A6-D1DB-213B-463F-27AA1D48F2AB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DDA0C5B-C3BE-4B64-4E17-CC597D40B1CC}"/>
              </a:ext>
            </a:extLst>
          </p:cNvPr>
          <p:cNvGrpSpPr/>
          <p:nvPr/>
        </p:nvGrpSpPr>
        <p:grpSpPr>
          <a:xfrm>
            <a:off x="4074795" y="3893258"/>
            <a:ext cx="4685302" cy="1596011"/>
            <a:chOff x="4353848" y="4878803"/>
            <a:chExt cx="4685302" cy="1514351"/>
          </a:xfrm>
        </p:grpSpPr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332154D0-5AAF-6A30-6F44-ED6BF20F5C02}"/>
                </a:ext>
              </a:extLst>
            </p:cNvPr>
            <p:cNvSpPr txBox="1"/>
            <p:nvPr/>
          </p:nvSpPr>
          <p:spPr>
            <a:xfrm>
              <a:off x="4353848" y="4878803"/>
              <a:ext cx="4685302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Interface web simples</a:t>
              </a: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5E4C9A89-B431-7317-E3AF-9A176BA8CE0B}"/>
                </a:ext>
              </a:extLst>
            </p:cNvPr>
            <p:cNvSpPr txBox="1"/>
            <p:nvPr/>
          </p:nvSpPr>
          <p:spPr>
            <a:xfrm>
              <a:off x="4400139" y="5575473"/>
              <a:ext cx="4055320" cy="817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ser uma interface web simples com chat.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748395" y="3940337"/>
            <a:ext cx="1753987" cy="1501852"/>
          </a:xfrm>
          <a:custGeom>
            <a:avLst/>
            <a:gdLst/>
            <a:ahLst/>
            <a:cxnLst/>
            <a:rect l="l" t="t" r="r" b="b"/>
            <a:pathLst>
              <a:path w="1899202" h="1626192">
                <a:moveTo>
                  <a:pt x="0" y="0"/>
                </a:moveTo>
                <a:lnTo>
                  <a:pt x="1899203" y="0"/>
                </a:lnTo>
                <a:lnTo>
                  <a:pt x="1899203" y="1626192"/>
                </a:lnTo>
                <a:lnTo>
                  <a:pt x="0" y="1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2375A1DC-ADB0-4893-AB9F-330A9AF30BF1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176AE53-8828-6014-6CF5-C1965BDFFF57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0" name="TextBox 13">
              <a:extLst>
                <a:ext uri="{FF2B5EF4-FFF2-40B4-BE49-F238E27FC236}">
                  <a16:creationId xmlns:a16="http://schemas.microsoft.com/office/drawing/2014/main" id="{43449A2F-E293-EF95-4923-86ABDE66C02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1" name="AutoShape 14">
            <a:extLst>
              <a:ext uri="{FF2B5EF4-FFF2-40B4-BE49-F238E27FC236}">
                <a16:creationId xmlns:a16="http://schemas.microsoft.com/office/drawing/2014/main" id="{3900B8D0-B67F-13AB-EF53-CA8B5A4F3DF6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01ADD21-19C2-0856-F8CC-2F80625436A2}"/>
              </a:ext>
            </a:extLst>
          </p:cNvPr>
          <p:cNvGrpSpPr/>
          <p:nvPr/>
        </p:nvGrpSpPr>
        <p:grpSpPr>
          <a:xfrm>
            <a:off x="4017661" y="7131198"/>
            <a:ext cx="4668375" cy="1491580"/>
            <a:chOff x="4017661" y="6929736"/>
            <a:chExt cx="4668375" cy="1491580"/>
          </a:xfrm>
        </p:grpSpPr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06752380-40F6-798C-D7FA-5CC7DAE89884}"/>
                </a:ext>
              </a:extLst>
            </p:cNvPr>
            <p:cNvSpPr txBox="1"/>
            <p:nvPr/>
          </p:nvSpPr>
          <p:spPr>
            <a:xfrm>
              <a:off x="4017661" y="6929736"/>
              <a:ext cx="4668375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Apenas web</a:t>
              </a: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8CE6E862-DD03-B956-D375-293E76C8871D}"/>
                </a:ext>
              </a:extLst>
            </p:cNvPr>
            <p:cNvSpPr txBox="1"/>
            <p:nvPr/>
          </p:nvSpPr>
          <p:spPr>
            <a:xfrm>
              <a:off x="4046782" y="7559542"/>
              <a:ext cx="4158372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Será apenas um site, sem aplicativo mobile.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818155" y="7069754"/>
            <a:ext cx="1614468" cy="1614468"/>
          </a:xfrm>
          <a:custGeom>
            <a:avLst/>
            <a:gdLst/>
            <a:ahLst/>
            <a:cxnLst/>
            <a:rect l="l" t="t" r="r" b="b"/>
            <a:pathLst>
              <a:path w="1770083" h="1770083">
                <a:moveTo>
                  <a:pt x="0" y="0"/>
                </a:moveTo>
                <a:lnTo>
                  <a:pt x="1770083" y="0"/>
                </a:lnTo>
                <a:lnTo>
                  <a:pt x="1770083" y="1770082"/>
                </a:lnTo>
                <a:lnTo>
                  <a:pt x="0" y="177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32DE7176-8B85-45FA-F879-669BADE73447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63F00D7-7309-A52D-E319-C297DD078D38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C2EB30C3-6D75-C4D5-215E-BCE6E9E441CF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9" name="AutoShape 14">
            <a:extLst>
              <a:ext uri="{FF2B5EF4-FFF2-40B4-BE49-F238E27FC236}">
                <a16:creationId xmlns:a16="http://schemas.microsoft.com/office/drawing/2014/main" id="{767EF27C-9BFF-5F78-98A6-35FEC01E2064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57FBF2A0-E38F-702A-CDD5-4DF76234A1FF}"/>
              </a:ext>
            </a:extLst>
          </p:cNvPr>
          <p:cNvGrpSpPr/>
          <p:nvPr/>
        </p:nvGrpSpPr>
        <p:grpSpPr>
          <a:xfrm>
            <a:off x="11971758" y="3536629"/>
            <a:ext cx="4714073" cy="2309268"/>
            <a:chOff x="4412551" y="4425364"/>
            <a:chExt cx="4714073" cy="2191115"/>
          </a:xfrm>
        </p:grpSpPr>
        <p:sp>
          <p:nvSpPr>
            <p:cNvPr id="71" name="TextBox 32">
              <a:extLst>
                <a:ext uri="{FF2B5EF4-FFF2-40B4-BE49-F238E27FC236}">
                  <a16:creationId xmlns:a16="http://schemas.microsoft.com/office/drawing/2014/main" id="{387E7288-37C8-23B2-35BF-47B32FA18698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Acesso público</a:t>
              </a:r>
            </a:p>
          </p:txBody>
        </p:sp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D94A28B-01CE-9161-C4F0-04C8454D3802}"/>
                </a:ext>
              </a:extLst>
            </p:cNvPr>
            <p:cNvSpPr txBox="1"/>
            <p:nvPr/>
          </p:nvSpPr>
          <p:spPr>
            <a:xfrm>
              <a:off x="4412551" y="4981115"/>
              <a:ext cx="4411242" cy="16353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A resolução deve estar disponível para estudantes, servidores e comunidade em geral.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784426" y="3916797"/>
            <a:ext cx="1421145" cy="1548932"/>
          </a:xfrm>
          <a:custGeom>
            <a:avLst/>
            <a:gdLst/>
            <a:ahLst/>
            <a:cxnLst/>
            <a:rect l="l" t="t" r="r" b="b"/>
            <a:pathLst>
              <a:path w="1627949" h="1774332">
                <a:moveTo>
                  <a:pt x="0" y="0"/>
                </a:moveTo>
                <a:lnTo>
                  <a:pt x="1627949" y="0"/>
                </a:lnTo>
                <a:lnTo>
                  <a:pt x="1627949" y="1774331"/>
                </a:lnTo>
                <a:lnTo>
                  <a:pt x="0" y="1774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4" name="Group 11">
            <a:extLst>
              <a:ext uri="{FF2B5EF4-FFF2-40B4-BE49-F238E27FC236}">
                <a16:creationId xmlns:a16="http://schemas.microsoft.com/office/drawing/2014/main" id="{AD956065-300F-4704-07B4-95506DD0653D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165A425D-D1AA-67E5-005E-61252032BD0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6" name="TextBox 13">
              <a:extLst>
                <a:ext uri="{FF2B5EF4-FFF2-40B4-BE49-F238E27FC236}">
                  <a16:creationId xmlns:a16="http://schemas.microsoft.com/office/drawing/2014/main" id="{AD133D05-B250-A5C4-07CE-DBCEFA7BBC17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7" name="AutoShape 14">
            <a:extLst>
              <a:ext uri="{FF2B5EF4-FFF2-40B4-BE49-F238E27FC236}">
                <a16:creationId xmlns:a16="http://schemas.microsoft.com/office/drawing/2014/main" id="{752DCA1C-4529-AEC6-1E2E-B9D83FDA626C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75CE696D-323A-6651-0FEE-ED3C23AC0245}"/>
              </a:ext>
            </a:extLst>
          </p:cNvPr>
          <p:cNvGrpSpPr/>
          <p:nvPr/>
        </p:nvGrpSpPr>
        <p:grpSpPr>
          <a:xfrm>
            <a:off x="11955817" y="6907428"/>
            <a:ext cx="4709543" cy="1884670"/>
            <a:chOff x="4396611" y="4207177"/>
            <a:chExt cx="4709543" cy="1788239"/>
          </a:xfrm>
        </p:grpSpPr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042B296E-BD8B-E344-1CF1-E7EAF57B422E}"/>
                </a:ext>
              </a:extLst>
            </p:cNvPr>
            <p:cNvSpPr txBox="1"/>
            <p:nvPr/>
          </p:nvSpPr>
          <p:spPr>
            <a:xfrm>
              <a:off x="4396611" y="4207177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Infraestrutura estável</a:t>
              </a:r>
            </a:p>
          </p:txBody>
        </p:sp>
        <p:sp>
          <p:nvSpPr>
            <p:cNvPr id="80" name="TextBox 33">
              <a:extLst>
                <a:ext uri="{FF2B5EF4-FFF2-40B4-BE49-F238E27FC236}">
                  <a16:creationId xmlns:a16="http://schemas.microsoft.com/office/drawing/2014/main" id="{5208ED57-70F3-11EB-0901-C47E61EFF690}"/>
                </a:ext>
              </a:extLst>
            </p:cNvPr>
            <p:cNvSpPr txBox="1"/>
            <p:nvPr/>
          </p:nvSpPr>
          <p:spPr>
            <a:xfrm>
              <a:off x="4429006" y="4768894"/>
              <a:ext cx="4375939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ser estável e ter custo operacional sustentável a longo prazo.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668543" y="7040466"/>
            <a:ext cx="1793678" cy="1636732"/>
          </a:xfrm>
          <a:custGeom>
            <a:avLst/>
            <a:gdLst/>
            <a:ahLst/>
            <a:cxnLst/>
            <a:rect l="l" t="t" r="r" b="b"/>
            <a:pathLst>
              <a:path w="2066257" h="1885460">
                <a:moveTo>
                  <a:pt x="0" y="0"/>
                </a:moveTo>
                <a:lnTo>
                  <a:pt x="2066257" y="0"/>
                </a:lnTo>
                <a:lnTo>
                  <a:pt x="2066257" y="1885460"/>
                </a:lnTo>
                <a:lnTo>
                  <a:pt x="0" y="1885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2C1AF617-4B00-7BCF-24F3-8057E9CFE356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95F43C2-B357-F530-29B1-DC6DCEFD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14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218968" y="-7447570"/>
            <a:ext cx="3621468" cy="18516603"/>
            <a:chOff x="0" y="-47625"/>
            <a:chExt cx="1131590" cy="5153503"/>
          </a:xfrm>
        </p:grpSpPr>
        <p:sp>
          <p:nvSpPr>
            <p:cNvPr id="6" name="Freeform 6"/>
            <p:cNvSpPr/>
            <p:nvPr/>
          </p:nvSpPr>
          <p:spPr>
            <a:xfrm>
              <a:off x="198400" y="0"/>
              <a:ext cx="9331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8">
            <a:extLst>
              <a:ext uri="{FF2B5EF4-FFF2-40B4-BE49-F238E27FC236}">
                <a16:creationId xmlns:a16="http://schemas.microsoft.com/office/drawing/2014/main" id="{90DCCFD2-A4ED-AC87-36C8-CCE3D50D7BC8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47" name="Picture 9">
              <a:extLst>
                <a:ext uri="{FF2B5EF4-FFF2-40B4-BE49-F238E27FC236}">
                  <a16:creationId xmlns:a16="http://schemas.microsoft.com/office/drawing/2014/main" id="{DBA7DD6B-F15C-6D4D-44E6-14F35C4C6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id="{EAEF9E00-755D-5DE9-A024-7A74044AE9F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291B208E-8A3E-4E5E-95DB-E07244C5A085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Não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39383F72-0733-DA4C-5EEE-02118432B312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4B55F119-4B68-9EF4-A788-B1D056C5CA50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CFA4009C-BBC0-73B9-BD35-203459DEDA03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3" name="AutoShape 14">
            <a:extLst>
              <a:ext uri="{FF2B5EF4-FFF2-40B4-BE49-F238E27FC236}">
                <a16:creationId xmlns:a16="http://schemas.microsoft.com/office/drawing/2014/main" id="{25D6F8AC-B7C8-CADA-E308-B9EDCC69EA3F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EA5571E1-FC75-06E7-DBFF-73B42F9400C6}"/>
              </a:ext>
            </a:extLst>
          </p:cNvPr>
          <p:cNvGrpSpPr/>
          <p:nvPr/>
        </p:nvGrpSpPr>
        <p:grpSpPr>
          <a:xfrm>
            <a:off x="4074795" y="3893258"/>
            <a:ext cx="4685302" cy="1596011"/>
            <a:chOff x="4353848" y="4878803"/>
            <a:chExt cx="4685302" cy="1514351"/>
          </a:xfrm>
        </p:grpSpPr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3F7379D9-3BCD-0769-AD29-FC605699E946}"/>
                </a:ext>
              </a:extLst>
            </p:cNvPr>
            <p:cNvSpPr txBox="1"/>
            <p:nvPr/>
          </p:nvSpPr>
          <p:spPr>
            <a:xfrm>
              <a:off x="4353848" y="4878803"/>
              <a:ext cx="4685302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Suporte vários usuários</a:t>
              </a: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42A86321-114D-A48E-08E2-5469686A26A5}"/>
                </a:ext>
              </a:extLst>
            </p:cNvPr>
            <p:cNvSpPr txBox="1"/>
            <p:nvPr/>
          </p:nvSpPr>
          <p:spPr>
            <a:xfrm>
              <a:off x="4400139" y="5575473"/>
              <a:ext cx="3890708" cy="817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suportar vários estudantes e servidores.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660931" y="3910207"/>
            <a:ext cx="1786199" cy="1562113"/>
          </a:xfrm>
          <a:custGeom>
            <a:avLst/>
            <a:gdLst/>
            <a:ahLst/>
            <a:cxnLst/>
            <a:rect l="l" t="t" r="r" b="b"/>
            <a:pathLst>
              <a:path w="1833671" h="1603629">
                <a:moveTo>
                  <a:pt x="0" y="0"/>
                </a:moveTo>
                <a:lnTo>
                  <a:pt x="1833672" y="0"/>
                </a:lnTo>
                <a:lnTo>
                  <a:pt x="1833672" y="1603628"/>
                </a:lnTo>
                <a:lnTo>
                  <a:pt x="0" y="160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928DB3DE-F382-0024-D882-3E71AF6B1C06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82499D0-BC79-6DDA-C42E-3D061169793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pPr algn="just"/>
              <a:endParaRPr lang="pt-BR" dirty="0"/>
            </a:p>
          </p:txBody>
        </p:sp>
        <p:sp>
          <p:nvSpPr>
            <p:cNvPr id="60" name="TextBox 13">
              <a:extLst>
                <a:ext uri="{FF2B5EF4-FFF2-40B4-BE49-F238E27FC236}">
                  <a16:creationId xmlns:a16="http://schemas.microsoft.com/office/drawing/2014/main" id="{498E31AC-8CED-FFC3-EFDF-FF6F6DD0B080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1" name="AutoShape 14">
            <a:extLst>
              <a:ext uri="{FF2B5EF4-FFF2-40B4-BE49-F238E27FC236}">
                <a16:creationId xmlns:a16="http://schemas.microsoft.com/office/drawing/2014/main" id="{2A987DD5-DAF9-040F-FF2D-1A88E2BB2B54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2326CA02-0A6B-8419-4AAA-3741F64578A6}"/>
              </a:ext>
            </a:extLst>
          </p:cNvPr>
          <p:cNvGrpSpPr/>
          <p:nvPr/>
        </p:nvGrpSpPr>
        <p:grpSpPr>
          <a:xfrm>
            <a:off x="4017660" y="6915754"/>
            <a:ext cx="4989953" cy="1922468"/>
            <a:chOff x="4017660" y="6929736"/>
            <a:chExt cx="4989953" cy="1922468"/>
          </a:xfrm>
        </p:grpSpPr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C1FC5FC6-DF12-935F-BFAD-56AE4EB5BDD8}"/>
                </a:ext>
              </a:extLst>
            </p:cNvPr>
            <p:cNvSpPr txBox="1"/>
            <p:nvPr/>
          </p:nvSpPr>
          <p:spPr>
            <a:xfrm>
              <a:off x="4017660" y="6929736"/>
              <a:ext cx="498995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Linguagem diversificada</a:t>
              </a: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DAD0CB9D-60C5-526C-B2BB-A61CAF4AB54A}"/>
                </a:ext>
              </a:extLst>
            </p:cNvPr>
            <p:cNvSpPr txBox="1"/>
            <p:nvPr/>
          </p:nvSpPr>
          <p:spPr>
            <a:xfrm>
              <a:off x="4046782" y="7559542"/>
              <a:ext cx="4106618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atender desde perguntas coloquiais até técnicas específicas.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557202" y="7134201"/>
            <a:ext cx="2066887" cy="1485575"/>
          </a:xfrm>
          <a:custGeom>
            <a:avLst/>
            <a:gdLst/>
            <a:ahLst/>
            <a:cxnLst/>
            <a:rect l="l" t="t" r="r" b="b"/>
            <a:pathLst>
              <a:path w="2139958" h="1538095">
                <a:moveTo>
                  <a:pt x="0" y="0"/>
                </a:moveTo>
                <a:lnTo>
                  <a:pt x="2139958" y="0"/>
                </a:lnTo>
                <a:lnTo>
                  <a:pt x="2139958" y="1538095"/>
                </a:lnTo>
                <a:lnTo>
                  <a:pt x="0" y="153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4162F968-6951-8B8C-BB06-BB2BE16FC50B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57314A75-2938-01DA-974F-8B6E595CDD15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774E3240-B515-4F91-1EF1-81FA1DF0F6F0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9" name="AutoShape 14">
            <a:extLst>
              <a:ext uri="{FF2B5EF4-FFF2-40B4-BE49-F238E27FC236}">
                <a16:creationId xmlns:a16="http://schemas.microsoft.com/office/drawing/2014/main" id="{8945613C-4059-05C1-B75A-56A536D7F14F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341869FB-18CC-4360-3A28-86BD29F6579F}"/>
              </a:ext>
            </a:extLst>
          </p:cNvPr>
          <p:cNvGrpSpPr/>
          <p:nvPr/>
        </p:nvGrpSpPr>
        <p:grpSpPr>
          <a:xfrm>
            <a:off x="11971757" y="3536632"/>
            <a:ext cx="4714074" cy="2309268"/>
            <a:chOff x="4412550" y="4425364"/>
            <a:chExt cx="4714074" cy="2191114"/>
          </a:xfrm>
        </p:grpSpPr>
        <p:sp>
          <p:nvSpPr>
            <p:cNvPr id="71" name="TextBox 32">
              <a:extLst>
                <a:ext uri="{FF2B5EF4-FFF2-40B4-BE49-F238E27FC236}">
                  <a16:creationId xmlns:a16="http://schemas.microsoft.com/office/drawing/2014/main" id="{717D7E67-E618-BDBA-831D-F15C9C1CA994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Acessibilidade </a:t>
              </a:r>
              <a:r>
                <a:rPr lang="pt-BR" sz="3200" b="1" dirty="0" err="1">
                  <a:solidFill>
                    <a:srgbClr val="08ADAD"/>
                  </a:solidFill>
                  <a:latin typeface="Century Gothic" panose="020B0502020202020204" pitchFamily="34" charset="0"/>
                </a:rPr>
                <a:t>eMAG</a:t>
              </a:r>
              <a:endParaRPr lang="pt-BR" sz="32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AD5F73A-3A12-6CB6-D3B0-9CC9F4831D8A}"/>
                </a:ext>
              </a:extLst>
            </p:cNvPr>
            <p:cNvSpPr txBox="1"/>
            <p:nvPr/>
          </p:nvSpPr>
          <p:spPr>
            <a:xfrm>
              <a:off x="4412550" y="4981115"/>
              <a:ext cx="3649243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Compatibilidade com leitores de tela, navegação por teclado e contraste adequado.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704310" y="3900575"/>
            <a:ext cx="1581377" cy="1581377"/>
          </a:xfrm>
          <a:custGeom>
            <a:avLst/>
            <a:gdLst/>
            <a:ahLst/>
            <a:cxnLst/>
            <a:rect l="l" t="t" r="r" b="b"/>
            <a:pathLst>
              <a:path w="1897767" h="1897767">
                <a:moveTo>
                  <a:pt x="0" y="0"/>
                </a:moveTo>
                <a:lnTo>
                  <a:pt x="1897767" y="0"/>
                </a:lnTo>
                <a:lnTo>
                  <a:pt x="1897767" y="1897767"/>
                </a:lnTo>
                <a:lnTo>
                  <a:pt x="0" y="1897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4" name="Group 11">
            <a:extLst>
              <a:ext uri="{FF2B5EF4-FFF2-40B4-BE49-F238E27FC236}">
                <a16:creationId xmlns:a16="http://schemas.microsoft.com/office/drawing/2014/main" id="{1C79413B-721F-E2FF-AECF-85C316CFB681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5ACAB4E-AC1A-C1F0-05AC-A2E6B8E7FC41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6" name="TextBox 13">
              <a:extLst>
                <a:ext uri="{FF2B5EF4-FFF2-40B4-BE49-F238E27FC236}">
                  <a16:creationId xmlns:a16="http://schemas.microsoft.com/office/drawing/2014/main" id="{F4670F43-B8CA-822D-E6F6-C497651A356E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7" name="AutoShape 14">
            <a:extLst>
              <a:ext uri="{FF2B5EF4-FFF2-40B4-BE49-F238E27FC236}">
                <a16:creationId xmlns:a16="http://schemas.microsoft.com/office/drawing/2014/main" id="{5809EA61-52BE-B560-1693-3DAAA980DEED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9E8F8749-10FB-7108-52E7-55E6D1E2BE17}"/>
              </a:ext>
            </a:extLst>
          </p:cNvPr>
          <p:cNvGrpSpPr/>
          <p:nvPr/>
        </p:nvGrpSpPr>
        <p:grpSpPr>
          <a:xfrm>
            <a:off x="11955817" y="7131942"/>
            <a:ext cx="4709543" cy="1453781"/>
            <a:chOff x="4396611" y="4207177"/>
            <a:chExt cx="4709543" cy="1379397"/>
          </a:xfrm>
        </p:grpSpPr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DE718926-A010-1A5A-0775-9E0AC0A4CD31}"/>
                </a:ext>
              </a:extLst>
            </p:cNvPr>
            <p:cNvSpPr txBox="1"/>
            <p:nvPr/>
          </p:nvSpPr>
          <p:spPr>
            <a:xfrm>
              <a:off x="4396611" y="4207177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Usabilidade intuitiva</a:t>
              </a:r>
            </a:p>
          </p:txBody>
        </p:sp>
        <p:sp>
          <p:nvSpPr>
            <p:cNvPr id="80" name="TextBox 33">
              <a:extLst>
                <a:ext uri="{FF2B5EF4-FFF2-40B4-BE49-F238E27FC236}">
                  <a16:creationId xmlns:a16="http://schemas.microsoft.com/office/drawing/2014/main" id="{E6E4AE72-5E7A-D96C-F610-D5C0EAF663EA}"/>
                </a:ext>
              </a:extLst>
            </p:cNvPr>
            <p:cNvSpPr txBox="1"/>
            <p:nvPr/>
          </p:nvSpPr>
          <p:spPr>
            <a:xfrm>
              <a:off x="4429006" y="4768894"/>
              <a:ext cx="4375939" cy="8176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A IA não pode "inventar" informações.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701936" y="7040466"/>
            <a:ext cx="1591722" cy="1636733"/>
          </a:xfrm>
          <a:custGeom>
            <a:avLst/>
            <a:gdLst/>
            <a:ahLst/>
            <a:cxnLst/>
            <a:rect l="l" t="t" r="r" b="b"/>
            <a:pathLst>
              <a:path w="1886811" h="1940166">
                <a:moveTo>
                  <a:pt x="0" y="0"/>
                </a:moveTo>
                <a:lnTo>
                  <a:pt x="1886812" y="0"/>
                </a:lnTo>
                <a:lnTo>
                  <a:pt x="1886812" y="1940166"/>
                </a:lnTo>
                <a:lnTo>
                  <a:pt x="0" y="1940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4597B65E-3F25-8C23-C2E1-2D509C46F718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9AD26E4-67E4-8926-1509-136D53C5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15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5BE9A-A230-4997-A8B0-6A1416293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95E57E8-B871-48BE-A9F4-2B0648912C65}"/>
              </a:ext>
            </a:extLst>
          </p:cNvPr>
          <p:cNvSpPr txBox="1"/>
          <p:nvPr/>
        </p:nvSpPr>
        <p:spPr>
          <a:xfrm>
            <a:off x="8382000" y="723900"/>
            <a:ext cx="8763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de Casos de Uso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5AD9BBD-CDA5-DCF9-8AEB-9474270258E1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9531009-78D6-1C3E-79A8-32E37CCF043E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A1A3FC0-B0A7-E394-DCB7-28F889BDD69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369681B-7AFE-24F7-41E9-25F8625D6651}"/>
              </a:ext>
            </a:extLst>
          </p:cNvPr>
          <p:cNvSpPr txBox="1"/>
          <p:nvPr/>
        </p:nvSpPr>
        <p:spPr>
          <a:xfrm>
            <a:off x="8382000" y="3712778"/>
            <a:ext cx="7639270" cy="215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pt-BR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 casos de uso são uma ferramenta que serve para representar as interações entre usuários e as funcionalidades do sistema, facilitando o entendimento dos requisitos funcionais do software.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4BCA654-B7E1-B637-22ED-0D1F79BC8BC6}"/>
              </a:ext>
            </a:extLst>
          </p:cNvPr>
          <p:cNvSpPr txBox="1"/>
          <p:nvPr/>
        </p:nvSpPr>
        <p:spPr>
          <a:xfrm>
            <a:off x="8386293" y="6458326"/>
            <a:ext cx="7761668" cy="268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externos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suas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com o software.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Usado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fase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levantamento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;.</a:t>
            </a:r>
          </a:p>
        </p:txBody>
      </p:sp>
      <p:pic>
        <p:nvPicPr>
          <p:cNvPr id="19" name="Imagem 18" descr="Mão de pessoa">
            <a:extLst>
              <a:ext uri="{FF2B5EF4-FFF2-40B4-BE49-F238E27FC236}">
                <a16:creationId xmlns:a16="http://schemas.microsoft.com/office/drawing/2014/main" id="{D76421AD-B873-05A6-04DF-FD32FCC1D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7182" r="34123" b="6141"/>
          <a:stretch/>
        </p:blipFill>
        <p:spPr>
          <a:xfrm>
            <a:off x="982477" y="1028699"/>
            <a:ext cx="6637523" cy="8378826"/>
          </a:xfrm>
          <a:prstGeom prst="rect">
            <a:avLst/>
          </a:prstGeom>
        </p:spPr>
      </p:pic>
      <p:sp>
        <p:nvSpPr>
          <p:cNvPr id="7" name="Freeform 10">
            <a:extLst>
              <a:ext uri="{FF2B5EF4-FFF2-40B4-BE49-F238E27FC236}">
                <a16:creationId xmlns:a16="http://schemas.microsoft.com/office/drawing/2014/main" id="{52CF0669-A4CB-FC60-B6D7-59717FE738AC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22C6826-97EC-8837-A86D-CC6506DE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16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5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F84C9-98EB-1FBC-4FB0-9812ED83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5">
            <a:extLst>
              <a:ext uri="{FF2B5EF4-FFF2-40B4-BE49-F238E27FC236}">
                <a16:creationId xmlns:a16="http://schemas.microsoft.com/office/drawing/2014/main" id="{10429659-60B8-E96A-2607-6379E775AA98}"/>
              </a:ext>
            </a:extLst>
          </p:cNvPr>
          <p:cNvGrpSpPr/>
          <p:nvPr/>
        </p:nvGrpSpPr>
        <p:grpSpPr>
          <a:xfrm rot="-5400000">
            <a:off x="7829550" y="-7829550"/>
            <a:ext cx="2628900" cy="18288000"/>
            <a:chOff x="0" y="0"/>
            <a:chExt cx="1131590" cy="5105878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0EE5DE-129A-122C-51FB-B9B78732A6D6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0224C35F-9AD4-5359-6100-28A6E0153370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886A3544-1A6D-5106-A968-4CF574394E5B}"/>
              </a:ext>
            </a:extLst>
          </p:cNvPr>
          <p:cNvGrpSpPr/>
          <p:nvPr/>
        </p:nvGrpSpPr>
        <p:grpSpPr>
          <a:xfrm>
            <a:off x="762000" y="9140856"/>
            <a:ext cx="457200" cy="407988"/>
            <a:chOff x="0" y="-57150"/>
            <a:chExt cx="609600" cy="5439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48C4BC-A0A7-AC1F-389B-B62F285CF5E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9BAE16F-6757-F523-BDE4-8AA20606AD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8DD29BD-353A-943F-D4BB-3DFC163555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406241" y="-4251860"/>
            <a:ext cx="11304938" cy="1845858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FC7BDF9-6FEF-5FF8-2F4B-16ADC37A4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16" t="32222" r="75001" b="23334"/>
          <a:stretch/>
        </p:blipFill>
        <p:spPr>
          <a:xfrm>
            <a:off x="2728243" y="4168835"/>
            <a:ext cx="2287341" cy="3921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8185A2-8386-370B-650D-383748845915}"/>
              </a:ext>
            </a:extLst>
          </p:cNvPr>
          <p:cNvSpPr txBox="1"/>
          <p:nvPr/>
        </p:nvSpPr>
        <p:spPr>
          <a:xfrm>
            <a:off x="3033673" y="3548392"/>
            <a:ext cx="1676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ATORES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1C7C690-84D6-035B-2347-3A9631DB7C55}"/>
              </a:ext>
            </a:extLst>
          </p:cNvPr>
          <p:cNvGrpSpPr/>
          <p:nvPr/>
        </p:nvGrpSpPr>
        <p:grpSpPr>
          <a:xfrm>
            <a:off x="6706097" y="3465985"/>
            <a:ext cx="3048000" cy="2446565"/>
            <a:chOff x="6280264" y="2850040"/>
            <a:chExt cx="3048000" cy="2446565"/>
          </a:xfrm>
        </p:grpSpPr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0C08EB1-F618-0DE8-0786-8505844A2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8391" t="40631" r="52176" b="34322"/>
            <a:stretch/>
          </p:blipFill>
          <p:spPr>
            <a:xfrm>
              <a:off x="6280264" y="3086805"/>
              <a:ext cx="3048000" cy="22098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07C96DD-1D60-8D08-F4C4-CA899990C2A6}"/>
                </a:ext>
              </a:extLst>
            </p:cNvPr>
            <p:cNvSpPr txBox="1"/>
            <p:nvPr/>
          </p:nvSpPr>
          <p:spPr>
            <a:xfrm>
              <a:off x="6347208" y="2850040"/>
              <a:ext cx="29141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CASO DE USO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A347337E-D420-15B3-E912-15E419B33C3C}"/>
              </a:ext>
            </a:extLst>
          </p:cNvPr>
          <p:cNvGrpSpPr/>
          <p:nvPr/>
        </p:nvGrpSpPr>
        <p:grpSpPr>
          <a:xfrm>
            <a:off x="6287408" y="6451250"/>
            <a:ext cx="3871017" cy="2943641"/>
            <a:chOff x="6757714" y="6383513"/>
            <a:chExt cx="3871017" cy="2943641"/>
          </a:xfrm>
        </p:grpSpPr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948AA1A3-1751-1A57-E110-4DBF1200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1282" t="35173" r="7917" b="23420"/>
            <a:stretch/>
          </p:blipFill>
          <p:spPr>
            <a:xfrm>
              <a:off x="6757714" y="7117354"/>
              <a:ext cx="3871017" cy="22098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33B87D4-58E2-C523-0FF9-8DCA9C62210A}"/>
                </a:ext>
              </a:extLst>
            </p:cNvPr>
            <p:cNvSpPr txBox="1"/>
            <p:nvPr/>
          </p:nvSpPr>
          <p:spPr>
            <a:xfrm>
              <a:off x="7549552" y="6383513"/>
              <a:ext cx="22873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CENÁRIO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293D523A-F886-25B9-27D4-B7372B52048E}"/>
              </a:ext>
            </a:extLst>
          </p:cNvPr>
          <p:cNvGrpSpPr/>
          <p:nvPr/>
        </p:nvGrpSpPr>
        <p:grpSpPr>
          <a:xfrm>
            <a:off x="11430248" y="4668143"/>
            <a:ext cx="5181600" cy="3730971"/>
            <a:chOff x="11335302" y="4562975"/>
            <a:chExt cx="5181600" cy="37309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E762C6E6-A475-FDF5-5DB7-DA012B646E20}"/>
                </a:ext>
              </a:extLst>
            </p:cNvPr>
            <p:cNvGrpSpPr/>
            <p:nvPr/>
          </p:nvGrpSpPr>
          <p:grpSpPr>
            <a:xfrm>
              <a:off x="11345014" y="4562975"/>
              <a:ext cx="5171888" cy="624667"/>
              <a:chOff x="4191000" y="4681835"/>
              <a:chExt cx="5715000" cy="690265"/>
            </a:xfrm>
          </p:grpSpPr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162EE9CD-BD18-7F1F-C3F3-C52137F2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16015D5-D207-0230-7328-5D910944ED03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&lt;&lt;INCLUDE&gt;&gt;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8E80294-F94A-ACE2-2A85-35B70EDC2E54}"/>
                </a:ext>
              </a:extLst>
            </p:cNvPr>
            <p:cNvGrpSpPr/>
            <p:nvPr/>
          </p:nvGrpSpPr>
          <p:grpSpPr>
            <a:xfrm>
              <a:off x="11335302" y="5666311"/>
              <a:ext cx="5137409" cy="567818"/>
              <a:chOff x="4180268" y="5901035"/>
              <a:chExt cx="5676900" cy="627446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094458AF-FD46-EF33-7CCF-2663C2568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80268" y="6528481"/>
                <a:ext cx="56769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762EA1A-3204-5157-4F36-A5E6F3F07272}"/>
                  </a:ext>
                </a:extLst>
              </p:cNvPr>
              <p:cNvSpPr txBox="1"/>
              <p:nvPr/>
            </p:nvSpPr>
            <p:spPr>
              <a:xfrm>
                <a:off x="5647118" y="59010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&lt;&lt;EXTEND&gt;&gt;</a:t>
                </a:r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D3DE29F-8E1E-8CAB-8091-E5659F10F823}"/>
                </a:ext>
              </a:extLst>
            </p:cNvPr>
            <p:cNvGrpSpPr/>
            <p:nvPr/>
          </p:nvGrpSpPr>
          <p:grpSpPr>
            <a:xfrm>
              <a:off x="11345014" y="6704729"/>
              <a:ext cx="5171888" cy="582894"/>
              <a:chOff x="4191000" y="7048500"/>
              <a:chExt cx="5715000" cy="644105"/>
            </a:xfrm>
          </p:grpSpPr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729CFB95-335B-BE57-1480-970953B8D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7692605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3BAF16D-20BE-74C5-0099-2A0662E5E6EC}"/>
                  </a:ext>
                </a:extLst>
              </p:cNvPr>
              <p:cNvSpPr txBox="1"/>
              <p:nvPr/>
            </p:nvSpPr>
            <p:spPr>
              <a:xfrm>
                <a:off x="5537774" y="7048500"/>
                <a:ext cx="3021453" cy="510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GENERALIZAÇÃO</a:t>
                </a:r>
              </a:p>
            </p:txBody>
          </p: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BC02A79-0EB0-B650-C37A-67C2625FF1FB}"/>
                </a:ext>
              </a:extLst>
            </p:cNvPr>
            <p:cNvGrpSpPr/>
            <p:nvPr/>
          </p:nvGrpSpPr>
          <p:grpSpPr>
            <a:xfrm>
              <a:off x="11345014" y="7742278"/>
              <a:ext cx="5171888" cy="551668"/>
              <a:chOff x="4191000" y="8195004"/>
              <a:chExt cx="5715000" cy="609600"/>
            </a:xfrm>
          </p:grpSpPr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84E2D513-E14F-0D7C-62FE-7508040D7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8804604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46ACBCD-B075-D766-458C-3A226862A720}"/>
                  </a:ext>
                </a:extLst>
              </p:cNvPr>
              <p:cNvSpPr txBox="1"/>
              <p:nvPr/>
            </p:nvSpPr>
            <p:spPr>
              <a:xfrm>
                <a:off x="5676900" y="8195004"/>
                <a:ext cx="2743200" cy="510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ASSOCIAÇÃO</a:t>
                </a:r>
              </a:p>
            </p:txBody>
          </p:sp>
        </p:grp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05F2147-D1BE-EF94-A22C-5EC150B64901}"/>
              </a:ext>
            </a:extLst>
          </p:cNvPr>
          <p:cNvSpPr txBox="1"/>
          <p:nvPr/>
        </p:nvSpPr>
        <p:spPr>
          <a:xfrm>
            <a:off x="11887220" y="3683326"/>
            <a:ext cx="4267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RELACIONAMENTOS</a:t>
            </a: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D0B3743D-DFB2-7F57-1C56-6192862C37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rcRect t="37456" b="38619"/>
          <a:stretch>
            <a:fillRect/>
          </a:stretch>
        </p:blipFill>
        <p:spPr>
          <a:xfrm>
            <a:off x="-3" y="5267"/>
            <a:ext cx="18288002" cy="2915025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27093788-0015-F2B7-D955-69D7AAF9C645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7670D11-B004-CA01-A23D-19B347472645}"/>
              </a:ext>
            </a:extLst>
          </p:cNvPr>
          <p:cNvSpPr txBox="1"/>
          <p:nvPr/>
        </p:nvSpPr>
        <p:spPr>
          <a:xfrm>
            <a:off x="2164853" y="770282"/>
            <a:ext cx="1395829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5" name="Freeform 10">
            <a:extLst>
              <a:ext uri="{FF2B5EF4-FFF2-40B4-BE49-F238E27FC236}">
                <a16:creationId xmlns:a16="http://schemas.microsoft.com/office/drawing/2014/main" id="{D7D3D57A-D366-EA3D-D2F0-8B6AE22E86F2}"/>
              </a:ext>
            </a:extLst>
          </p:cNvPr>
          <p:cNvSpPr/>
          <p:nvPr/>
        </p:nvSpPr>
        <p:spPr>
          <a:xfrm rot="10800000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636071-CD1F-A9F6-5C3C-762F0DA3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3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F5901-A8A1-865E-45CC-F1F90B33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A6D3A1-5D7B-B631-EF68-30DBD8964607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2D6A7E-6FF1-CD25-F5C2-E66F82AAF69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E7DBFC6-C600-7A88-47B4-0D739C740B0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BA39B4-4C01-8A67-DB95-C881C377D9E8}"/>
              </a:ext>
            </a:extLst>
          </p:cNvPr>
          <p:cNvGrpSpPr/>
          <p:nvPr/>
        </p:nvGrpSpPr>
        <p:grpSpPr>
          <a:xfrm rot="-5400000">
            <a:off x="7715250" y="-7715252"/>
            <a:ext cx="2857500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6A4E7C-6B59-1C8A-EE4B-13BA6C129026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6139407-1D0B-AB55-49D6-DE4D94295FA4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7800D99-94BB-2AD0-3FF0-E9D0D033C4AA}"/>
              </a:ext>
            </a:extLst>
          </p:cNvPr>
          <p:cNvSpPr txBox="1"/>
          <p:nvPr/>
        </p:nvSpPr>
        <p:spPr>
          <a:xfrm>
            <a:off x="2857502" y="765015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1A093E78-821B-0AFB-DFCA-0C1865E4B3FE}"/>
              </a:ext>
            </a:extLst>
          </p:cNvPr>
          <p:cNvSpPr txBox="1"/>
          <p:nvPr/>
        </p:nvSpPr>
        <p:spPr>
          <a:xfrm>
            <a:off x="8039164" y="9298721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712C4028-1A8B-16C5-F8F1-C59F5577D43A}"/>
              </a:ext>
            </a:extLst>
          </p:cNvPr>
          <p:cNvSpPr/>
          <p:nvPr/>
        </p:nvSpPr>
        <p:spPr>
          <a:xfrm rot="10800000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EFC13C55-1A20-CABF-9BB7-F5A9ED0D1D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rcRect t="37456" b="38619"/>
          <a:stretch>
            <a:fillRect/>
          </a:stretch>
        </p:blipFill>
        <p:spPr>
          <a:xfrm>
            <a:off x="0" y="0"/>
            <a:ext cx="18288004" cy="2915025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D09221BA-A5F2-1B30-2845-59CE0A5A3D2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24BFEFD-B8A1-F2DD-BB9F-AE2E635C9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250" t="15186" r="6249" b="9259"/>
          <a:stretch>
            <a:fillRect/>
          </a:stretch>
        </p:blipFill>
        <p:spPr>
          <a:xfrm>
            <a:off x="3067049" y="3073399"/>
            <a:ext cx="12153902" cy="6261101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AA4E9A6-CD3E-1626-2A43-B5BB85AA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6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0D0BA-840F-CD23-147A-BDF19829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6C06453-B809-ECAE-057D-D3F75BB28E6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AC2227-BE32-A493-20D4-E0D476D8F094}"/>
              </a:ext>
            </a:extLst>
          </p:cNvPr>
          <p:cNvSpPr txBox="1"/>
          <p:nvPr/>
        </p:nvSpPr>
        <p:spPr>
          <a:xfrm>
            <a:off x="2229220" y="1554302"/>
            <a:ext cx="1347511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Login e cadastro do usuário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997B275-0237-EE8F-1856-E366DFA7BDA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99CE576-1C85-8178-2291-380E123FB8B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4043A3-E223-1217-EA20-0B5CFB0D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Imagem 10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360E6C85-A4AC-EB75-BBD5-DA7B19DAC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24957" r="5405" b="34297"/>
          <a:stretch>
            <a:fillRect/>
          </a:stretch>
        </p:blipFill>
        <p:spPr>
          <a:xfrm>
            <a:off x="838200" y="4000500"/>
            <a:ext cx="16611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4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84131-DA33-1FEA-7258-269BF79A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67A5AFB-7E7B-BA7B-5853-959098B6D893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F7949E-DC1D-CFF2-CBBA-2BF7FD50201C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8B4B8B9-386E-18FB-232D-B2286827CD2F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8D743-4CAF-367F-B789-31FB3A8AF9E2}"/>
              </a:ext>
            </a:extLst>
          </p:cNvPr>
          <p:cNvSpPr txBox="1"/>
          <p:nvPr/>
        </p:nvSpPr>
        <p:spPr>
          <a:xfrm>
            <a:off x="7924800" y="1395551"/>
            <a:ext cx="8458200" cy="814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Objetivo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Esta apresentação tem como foco principal  demonstrar o projeto do software que será desenvolvido para solucionar uma problemática específica, apresentando suas etapas e funcionalidades.</a:t>
            </a:r>
          </a:p>
          <a:p>
            <a:pPr algn="just">
              <a:lnSpc>
                <a:spcPct val="150000"/>
              </a:lnSpc>
            </a:pPr>
            <a:endParaRPr lang="pt-BR" sz="2800" dirty="0">
              <a:solidFill>
                <a:srgbClr val="FFFFFF"/>
              </a:solidFill>
              <a:latin typeface="TT Interphases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Integrantes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Anderson Rodrigo Diniz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FFFFFF"/>
                </a:solidFill>
                <a:latin typeface="TT Interphases" panose="020B0604020202020204" charset="0"/>
              </a:rPr>
              <a:t>Euderlan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 Freire Da Silva Abreu.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Hissa Bárbara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Yasmin Serejo Lima.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FFFFFF"/>
                </a:solidFill>
                <a:latin typeface="TT Interphases" panose="020B0604020202020204" charset="0"/>
              </a:rPr>
              <a:t>Yuram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 Almeida Santos.</a:t>
            </a:r>
          </a:p>
        </p:txBody>
      </p:sp>
      <p:pic>
        <p:nvPicPr>
          <p:cNvPr id="7" name="Imagem 6" descr="Tela de computador com fundo escuro">
            <a:extLst>
              <a:ext uri="{FF2B5EF4-FFF2-40B4-BE49-F238E27FC236}">
                <a16:creationId xmlns:a16="http://schemas.microsoft.com/office/drawing/2014/main" id="{36A42A16-0751-43A3-67E6-A4D05ABB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7" t="4445" r="32932" b="15544"/>
          <a:stretch/>
        </p:blipFill>
        <p:spPr>
          <a:xfrm>
            <a:off x="1287277" y="1028699"/>
            <a:ext cx="6332723" cy="8229601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6037A1E8-9CBF-8BCC-EBD3-11EC0521F6F3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1259F9-8111-C68A-92AE-271C2640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2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AF1F9-68C7-59BE-5CFC-4A2A92B3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FEDD11-D95E-5E0F-C41B-9CB43AE6EB0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35145A-33DC-9D5C-5231-704271CE1E21}"/>
              </a:ext>
            </a:extLst>
          </p:cNvPr>
          <p:cNvSpPr txBox="1"/>
          <p:nvPr/>
        </p:nvSpPr>
        <p:spPr>
          <a:xfrm>
            <a:off x="5358578" y="1257300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226ED3E-84E3-1B1B-E280-09F84F5A8F4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2DAADF2-73C6-ED5D-35FA-E28598DC641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8387B2-4A9D-982D-B942-5874026D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42D9048-47FE-B920-C4BA-5204BEB29A67}"/>
              </a:ext>
            </a:extLst>
          </p:cNvPr>
          <p:cNvGrpSpPr/>
          <p:nvPr/>
        </p:nvGrpSpPr>
        <p:grpSpPr>
          <a:xfrm>
            <a:off x="1491639" y="3619500"/>
            <a:ext cx="15304723" cy="3595688"/>
            <a:chOff x="1491638" y="3619500"/>
            <a:chExt cx="15304723" cy="3595688"/>
          </a:xfrm>
        </p:grpSpPr>
        <p:pic>
          <p:nvPicPr>
            <p:cNvPr id="8" name="Imagem 7" descr="Diagrama&#10;&#10;O conteúdo gerado por IA pode estar incorreto.">
              <a:extLst>
                <a:ext uri="{FF2B5EF4-FFF2-40B4-BE49-F238E27FC236}">
                  <a16:creationId xmlns:a16="http://schemas.microsoft.com/office/drawing/2014/main" id="{3DF1D184-CB33-CB73-9FFC-7935820B8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638" y="3619500"/>
              <a:ext cx="15304723" cy="3595688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439FAE6-55EC-985E-B1DB-9CABFA99E5B1}"/>
                </a:ext>
              </a:extLst>
            </p:cNvPr>
            <p:cNvSpPr/>
            <p:nvPr/>
          </p:nvSpPr>
          <p:spPr>
            <a:xfrm>
              <a:off x="13030200" y="3648808"/>
              <a:ext cx="3766161" cy="1418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7565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07464-4BEC-1F75-34EA-8B1CEEEF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DF13189-3EB5-F85F-0935-0FA1AD93E8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3A0899-94DF-9A48-6985-F988FFDF9FB5}"/>
              </a:ext>
            </a:extLst>
          </p:cNvPr>
          <p:cNvSpPr txBox="1"/>
          <p:nvPr/>
        </p:nvSpPr>
        <p:spPr>
          <a:xfrm>
            <a:off x="5358578" y="1073727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Ver histórico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03247186-F786-0D3B-1A77-0132095A629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FE8E68D-0EBE-601D-6732-63AB239EE5F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E49099-D79A-9124-8A42-32214972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188799F-BCFF-1F01-EBBC-D93B12AD2964}"/>
              </a:ext>
            </a:extLst>
          </p:cNvPr>
          <p:cNvGrpSpPr/>
          <p:nvPr/>
        </p:nvGrpSpPr>
        <p:grpSpPr>
          <a:xfrm>
            <a:off x="2148111" y="3260448"/>
            <a:ext cx="13991778" cy="5369202"/>
            <a:chOff x="2148111" y="3260448"/>
            <a:chExt cx="13991778" cy="5369202"/>
          </a:xfrm>
        </p:grpSpPr>
        <p:pic>
          <p:nvPicPr>
            <p:cNvPr id="8" name="Imagem 7" descr="Diagrama&#10;&#10;O conteúdo gerado por IA pode estar incorreto.">
              <a:extLst>
                <a:ext uri="{FF2B5EF4-FFF2-40B4-BE49-F238E27FC236}">
                  <a16:creationId xmlns:a16="http://schemas.microsoft.com/office/drawing/2014/main" id="{01D5B67E-B4FB-CCFE-7629-BED47EEC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111" y="3260448"/>
              <a:ext cx="13991778" cy="536920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11B18B8-284B-4BA2-ABFB-79A13997300D}"/>
                </a:ext>
              </a:extLst>
            </p:cNvPr>
            <p:cNvSpPr/>
            <p:nvPr/>
          </p:nvSpPr>
          <p:spPr>
            <a:xfrm>
              <a:off x="12322962" y="3260448"/>
              <a:ext cx="3810000" cy="1273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58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03FAD-97A7-9B05-75DB-00994414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3F2D8DD-31F5-6C68-631F-FB56B73C4C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9A29E6-7334-0AC8-322E-741433BA586F}"/>
              </a:ext>
            </a:extLst>
          </p:cNvPr>
          <p:cNvSpPr txBox="1"/>
          <p:nvPr/>
        </p:nvSpPr>
        <p:spPr>
          <a:xfrm>
            <a:off x="5063303" y="952500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FEDB16B6-EFFF-ED3C-6320-1951AB581AC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E136F63-ED22-F279-D0E4-C64A2561BEE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59BC8-4180-D319-035C-BE3DB76C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7E5282-39D3-B25B-E3B8-B73F98E1012A}"/>
              </a:ext>
            </a:extLst>
          </p:cNvPr>
          <p:cNvGrpSpPr/>
          <p:nvPr/>
        </p:nvGrpSpPr>
        <p:grpSpPr>
          <a:xfrm>
            <a:off x="1666875" y="3372145"/>
            <a:ext cx="14954250" cy="5338000"/>
            <a:chOff x="1666875" y="3372145"/>
            <a:chExt cx="14954250" cy="5338000"/>
          </a:xfrm>
        </p:grpSpPr>
        <p:pic>
          <p:nvPicPr>
            <p:cNvPr id="8" name="Imagem 7" descr="Diagrama&#10;&#10;O conteúdo gerado por IA pode estar incorreto.">
              <a:extLst>
                <a:ext uri="{FF2B5EF4-FFF2-40B4-BE49-F238E27FC236}">
                  <a16:creationId xmlns:a16="http://schemas.microsoft.com/office/drawing/2014/main" id="{9271C432-D669-14F9-9813-81C9E567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875" y="3372145"/>
              <a:ext cx="14954250" cy="533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A9E9A58-24E0-B806-642B-64DAEC8E5DCA}"/>
                </a:ext>
              </a:extLst>
            </p:cNvPr>
            <p:cNvSpPr/>
            <p:nvPr/>
          </p:nvSpPr>
          <p:spPr>
            <a:xfrm>
              <a:off x="12634147" y="3380461"/>
              <a:ext cx="3691703" cy="1763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852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FF790C-4FA7-825C-04E3-899C42E35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EBD101-04C8-55A3-37F4-76FB524AFC3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5F8F1B-0C34-14C9-A068-02BCD0D2D4DE}"/>
              </a:ext>
            </a:extLst>
          </p:cNvPr>
          <p:cNvSpPr txBox="1"/>
          <p:nvPr/>
        </p:nvSpPr>
        <p:spPr>
          <a:xfrm>
            <a:off x="5358578" y="1129145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resoluções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99D0D6F-3168-F318-B592-0E40CBF654D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0F9CC71C-2550-2C62-F406-62FFCB64652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E78DB7-4A17-9FE6-0C08-8818613E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B0C04706-F5E9-247E-C067-674315DF0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399030"/>
            <a:ext cx="9782234" cy="546733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D03DC49-12D3-F2F5-6237-7C5C7E0AE904}"/>
              </a:ext>
            </a:extLst>
          </p:cNvPr>
          <p:cNvSpPr/>
          <p:nvPr/>
        </p:nvSpPr>
        <p:spPr>
          <a:xfrm>
            <a:off x="12039600" y="3402494"/>
            <a:ext cx="2148379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72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0E719-4FD6-A380-E8E9-9B27D185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6F66D9-E49B-ECC5-327C-862F8EA26F50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991F62-D9B4-8CC2-C7A1-95F8B3C9FE00}"/>
              </a:ext>
            </a:extLst>
          </p:cNvPr>
          <p:cNvSpPr txBox="1"/>
          <p:nvPr/>
        </p:nvSpPr>
        <p:spPr>
          <a:xfrm>
            <a:off x="5358577" y="1433484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5FF34FD-A6BB-656D-D073-77F321410BF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081DE834-8165-5963-165B-9F4A6CAE0D9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4D1D3C-7DC3-7E43-D46A-CD06CCB2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A3E85C7-5779-524E-E7EB-21AB6910A9CF}"/>
              </a:ext>
            </a:extLst>
          </p:cNvPr>
          <p:cNvGrpSpPr/>
          <p:nvPr/>
        </p:nvGrpSpPr>
        <p:grpSpPr>
          <a:xfrm>
            <a:off x="3001963" y="4000500"/>
            <a:ext cx="12284073" cy="4081019"/>
            <a:chOff x="3001963" y="4000500"/>
            <a:chExt cx="12284073" cy="4081019"/>
          </a:xfrm>
        </p:grpSpPr>
        <p:pic>
          <p:nvPicPr>
            <p:cNvPr id="8" name="Imagem 7" descr="Gráfico, Gráfico de bolhas&#10;&#10;O conteúdo gerado por IA pode estar incorreto.">
              <a:extLst>
                <a:ext uri="{FF2B5EF4-FFF2-40B4-BE49-F238E27FC236}">
                  <a16:creationId xmlns:a16="http://schemas.microsoft.com/office/drawing/2014/main" id="{E2DBB7D5-4819-23BD-36F8-0EB7E0952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963" y="4000500"/>
              <a:ext cx="12284073" cy="4081019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63C16605-A35E-08A5-0598-D402785D2DEB}"/>
                </a:ext>
              </a:extLst>
            </p:cNvPr>
            <p:cNvSpPr/>
            <p:nvPr/>
          </p:nvSpPr>
          <p:spPr>
            <a:xfrm>
              <a:off x="12085636" y="4000500"/>
              <a:ext cx="3200400" cy="1295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2551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FBAA3-DCEA-4C11-49F1-7E5E0118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D7CAD2-9DA9-0D0D-4BD1-1785C09FCE0C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FF9B7B-3D08-D671-2AB9-611BDE0F4184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5A7257-E7E0-CC5C-C093-0C46C7E26018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5C1AFD6-F0ED-EA7D-A8D5-290C606AFEA0}"/>
              </a:ext>
            </a:extLst>
          </p:cNvPr>
          <p:cNvSpPr txBox="1"/>
          <p:nvPr/>
        </p:nvSpPr>
        <p:spPr>
          <a:xfrm>
            <a:off x="1447800" y="840157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Sequência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BBA83D0-2BAE-6181-C200-481EF5936F1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BB066D4-5A0F-4AA5-6E82-44214067C13D}"/>
              </a:ext>
            </a:extLst>
          </p:cNvPr>
          <p:cNvSpPr txBox="1"/>
          <p:nvPr/>
        </p:nvSpPr>
        <p:spPr>
          <a:xfrm>
            <a:off x="1482436" y="3798128"/>
            <a:ext cx="8472712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É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ocorrem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quando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determinado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é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executado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7E9F5CA-1FB2-8619-706C-192A3694F7E6}"/>
              </a:ext>
            </a:extLst>
          </p:cNvPr>
          <p:cNvSpPr txBox="1"/>
          <p:nvPr/>
        </p:nvSpPr>
        <p:spPr>
          <a:xfrm>
            <a:off x="1482436" y="6811077"/>
            <a:ext cx="8472711" cy="2402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Vizualizar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das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Analisar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mensagens</a:t>
            </a:r>
            <a:endParaRPr lang="en-US" sz="2800" dirty="0">
              <a:solidFill>
                <a:schemeClr val="bg1"/>
              </a:solidFill>
              <a:latin typeface="TT Interphases" panose="020B0604020202020204" charset="0"/>
              <a:ea typeface="TT Interphases"/>
              <a:cs typeface="TT Interphases"/>
              <a:sym typeface="TT Interphases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no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validação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lógica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9" name="Imagem 18" descr="Tela de vídeo game&#10;&#10;O conteúdo gerado por IA pode estar incorreto.">
            <a:extLst>
              <a:ext uri="{FF2B5EF4-FFF2-40B4-BE49-F238E27FC236}">
                <a16:creationId xmlns:a16="http://schemas.microsoft.com/office/drawing/2014/main" id="{B4276C2E-1B90-ADF4-DE63-825864F39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1" t="9995" r="7554" b="10070"/>
          <a:stretch/>
        </p:blipFill>
        <p:spPr>
          <a:xfrm>
            <a:off x="10591800" y="840157"/>
            <a:ext cx="6976896" cy="8221884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0D1438B2-33B7-9108-0393-9FC7DCB1E88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FD28BE92-BA6A-66FE-2B5E-7ACC373C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1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F1F5C-6EB4-493A-6D41-91F78484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">
            <a:extLst>
              <a:ext uri="{FF2B5EF4-FFF2-40B4-BE49-F238E27FC236}">
                <a16:creationId xmlns:a16="http://schemas.microsoft.com/office/drawing/2014/main" id="{6F2FF40D-BA5C-8468-127C-D341282D8F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6DCE6DC9-7FEB-4780-CB66-25FA3AD7B28A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2D16FB-0F24-EEFB-4658-6447FC3CA4E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817817-72D1-BE85-CB99-9AC85022C2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5C0A4725-51F3-9033-11C2-8824264EDEDD}"/>
              </a:ext>
            </a:extLst>
          </p:cNvPr>
          <p:cNvSpPr txBox="1"/>
          <p:nvPr/>
        </p:nvSpPr>
        <p:spPr>
          <a:xfrm>
            <a:off x="2150920" y="783690"/>
            <a:ext cx="1398616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7EECAB3A-FFAF-5A95-E0DF-19402FD5E6D0}"/>
              </a:ext>
            </a:extLst>
          </p:cNvPr>
          <p:cNvGrpSpPr/>
          <p:nvPr/>
        </p:nvGrpSpPr>
        <p:grpSpPr>
          <a:xfrm>
            <a:off x="1167279" y="3843031"/>
            <a:ext cx="2287341" cy="4505931"/>
            <a:chOff x="1622560" y="3853621"/>
            <a:chExt cx="2287341" cy="4505931"/>
          </a:xfrm>
        </p:grpSpPr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E30BF34-8B00-2A3A-FA80-C146D6AA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0416" t="32222" r="75001" b="23334"/>
            <a:stretch/>
          </p:blipFill>
          <p:spPr>
            <a:xfrm>
              <a:off x="1622560" y="4438396"/>
              <a:ext cx="2287341" cy="3921156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CDB37C7-778C-ECA0-4C5A-DA3F75CB7271}"/>
                </a:ext>
              </a:extLst>
            </p:cNvPr>
            <p:cNvSpPr txBox="1"/>
            <p:nvPr/>
          </p:nvSpPr>
          <p:spPr>
            <a:xfrm>
              <a:off x="1927990" y="3853621"/>
              <a:ext cx="1676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ATORES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415AF9-B986-C5AB-42C6-CD581F05EBF8}"/>
              </a:ext>
            </a:extLst>
          </p:cNvPr>
          <p:cNvSpPr txBox="1"/>
          <p:nvPr/>
        </p:nvSpPr>
        <p:spPr>
          <a:xfrm>
            <a:off x="12042193" y="3035128"/>
            <a:ext cx="2494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OBJETOS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463EAA4-725A-994B-90AF-BD14FA6B9B9C}"/>
              </a:ext>
            </a:extLst>
          </p:cNvPr>
          <p:cNvGrpSpPr/>
          <p:nvPr/>
        </p:nvGrpSpPr>
        <p:grpSpPr>
          <a:xfrm>
            <a:off x="11727060" y="3662947"/>
            <a:ext cx="3124697" cy="1783757"/>
            <a:chOff x="11430000" y="7451900"/>
            <a:chExt cx="3871017" cy="2209800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6FB5CE79-2909-04C4-A443-E67318B9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1282" t="35173" r="7917" b="23420"/>
            <a:stretch/>
          </p:blipFill>
          <p:spPr>
            <a:xfrm>
              <a:off x="11430000" y="7451900"/>
              <a:ext cx="3871017" cy="2209800"/>
            </a:xfrm>
            <a:prstGeom prst="rect">
              <a:avLst/>
            </a:prstGeom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72A08BA6-EAD8-381F-7AE0-09F61FE9D7C3}"/>
                </a:ext>
              </a:extLst>
            </p:cNvPr>
            <p:cNvSpPr txBox="1"/>
            <p:nvPr/>
          </p:nvSpPr>
          <p:spPr>
            <a:xfrm>
              <a:off x="12639117" y="8270834"/>
              <a:ext cx="1452783" cy="571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>
                  <a:latin typeface="TT Interphases" panose="020B0604020202020204" charset="0"/>
                </a:rPr>
                <a:t>objeto</a:t>
              </a:r>
              <a:endParaRPr lang="pt-BR" sz="2400" dirty="0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7FD48DE-2549-35B1-B9D3-7446787B5986}"/>
              </a:ext>
            </a:extLst>
          </p:cNvPr>
          <p:cNvGrpSpPr/>
          <p:nvPr/>
        </p:nvGrpSpPr>
        <p:grpSpPr>
          <a:xfrm>
            <a:off x="9613797" y="5577768"/>
            <a:ext cx="7351223" cy="3563088"/>
            <a:chOff x="10007121" y="3189698"/>
            <a:chExt cx="7351223" cy="356308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ECDC026-3AA2-17CB-E0E9-E6E597A35804}"/>
                </a:ext>
              </a:extLst>
            </p:cNvPr>
            <p:cNvSpPr txBox="1"/>
            <p:nvPr/>
          </p:nvSpPr>
          <p:spPr>
            <a:xfrm>
              <a:off x="12176797" y="3189698"/>
              <a:ext cx="282583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MENSAGENS</a:t>
              </a: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603A9933-91F0-C5E1-C340-1244E88462F0}"/>
                </a:ext>
              </a:extLst>
            </p:cNvPr>
            <p:cNvGrpSpPr/>
            <p:nvPr/>
          </p:nvGrpSpPr>
          <p:grpSpPr>
            <a:xfrm>
              <a:off x="10307733" y="4432477"/>
              <a:ext cx="3859063" cy="643998"/>
              <a:chOff x="11870980" y="5788683"/>
              <a:chExt cx="3859063" cy="643998"/>
            </a:xfrm>
          </p:grpSpPr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D291CDD3-6AE1-E97D-F97C-3F29BB50A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70980" y="6432681"/>
                <a:ext cx="3859063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B004E84-48E4-BC71-8196-FAF05200BFD2}"/>
                  </a:ext>
                </a:extLst>
              </p:cNvPr>
              <p:cNvSpPr txBox="1"/>
              <p:nvPr/>
            </p:nvSpPr>
            <p:spPr>
              <a:xfrm>
                <a:off x="12235460" y="5788683"/>
                <a:ext cx="3130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Pedidos</a:t>
                </a: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F107393F-DAE8-1E77-E2F7-4A04937E2AA5}"/>
                </a:ext>
              </a:extLst>
            </p:cNvPr>
            <p:cNvGrpSpPr/>
            <p:nvPr/>
          </p:nvGrpSpPr>
          <p:grpSpPr>
            <a:xfrm>
              <a:off x="10307733" y="5600161"/>
              <a:ext cx="3859063" cy="625685"/>
              <a:chOff x="9297666" y="5223771"/>
              <a:chExt cx="3859063" cy="625685"/>
            </a:xfrm>
          </p:grpSpPr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4342552C-6425-7A25-9421-E4049517BD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97666" y="5849456"/>
                <a:ext cx="3859063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912D5328-32E0-CF26-0FFB-B648C5399462}"/>
                  </a:ext>
                </a:extLst>
              </p:cNvPr>
              <p:cNvSpPr txBox="1"/>
              <p:nvPr/>
            </p:nvSpPr>
            <p:spPr>
              <a:xfrm>
                <a:off x="9662146" y="5223771"/>
                <a:ext cx="3130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Respostas</a:t>
                </a:r>
              </a:p>
            </p:txBody>
          </p:sp>
        </p:grp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0CC0BC10-C4CF-A643-949D-8853619C792C}"/>
                </a:ext>
              </a:extLst>
            </p:cNvPr>
            <p:cNvGrpSpPr/>
            <p:nvPr/>
          </p:nvGrpSpPr>
          <p:grpSpPr>
            <a:xfrm>
              <a:off x="14468957" y="4074118"/>
              <a:ext cx="2757088" cy="2567859"/>
              <a:chOff x="14468957" y="4074118"/>
              <a:chExt cx="2757088" cy="2567859"/>
            </a:xfrm>
          </p:grpSpPr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5A3F2112-4B53-C830-472B-8CB859AB4B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47501" y="4074118"/>
                <a:ext cx="1" cy="1461858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50B6452B-675D-A021-A862-44549447B75B}"/>
                  </a:ext>
                </a:extLst>
              </p:cNvPr>
              <p:cNvGrpSpPr/>
              <p:nvPr/>
            </p:nvGrpSpPr>
            <p:grpSpPr>
              <a:xfrm>
                <a:off x="15604750" y="5498340"/>
                <a:ext cx="485501" cy="485501"/>
                <a:chOff x="4565977" y="7993212"/>
                <a:chExt cx="716742" cy="716742"/>
              </a:xfrm>
            </p:grpSpPr>
            <p:cxnSp>
              <p:nvCxnSpPr>
                <p:cNvPr id="49" name="Conector reto 48">
                  <a:extLst>
                    <a:ext uri="{FF2B5EF4-FFF2-40B4-BE49-F238E27FC236}">
                      <a16:creationId xmlns:a16="http://schemas.microsoft.com/office/drawing/2014/main" id="{3E83BB48-87DE-AEE5-AD52-288CE1237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81451" y="7993212"/>
                  <a:ext cx="685801" cy="716742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to 50">
                  <a:extLst>
                    <a:ext uri="{FF2B5EF4-FFF2-40B4-BE49-F238E27FC236}">
                      <a16:creationId xmlns:a16="http://schemas.microsoft.com/office/drawing/2014/main" id="{83ACBEEB-7D42-6ECB-DA08-D525A0DF2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581448" y="8007200"/>
                  <a:ext cx="685800" cy="716742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0E641DC9-741B-7F58-133A-3055998ED6F0}"/>
                  </a:ext>
                </a:extLst>
              </p:cNvPr>
              <p:cNvSpPr txBox="1"/>
              <p:nvPr/>
            </p:nvSpPr>
            <p:spPr>
              <a:xfrm>
                <a:off x="14468957" y="6118757"/>
                <a:ext cx="27570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Deletar/Excluir</a:t>
                </a:r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F63FC3CF-1798-0ABA-B089-B2E61A4E9AAC}"/>
                </a:ext>
              </a:extLst>
            </p:cNvPr>
            <p:cNvSpPr/>
            <p:nvPr/>
          </p:nvSpPr>
          <p:spPr>
            <a:xfrm>
              <a:off x="10007121" y="3905537"/>
              <a:ext cx="7351223" cy="2847249"/>
            </a:xfrm>
            <a:prstGeom prst="roundRect">
              <a:avLst/>
            </a:prstGeom>
            <a:noFill/>
            <a:ln w="57150">
              <a:solidFill>
                <a:srgbClr val="08A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8ADAD"/>
                </a:solidFill>
              </a:endParaRP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F6BC3F6D-165A-5E03-4DE1-E289C37B23AD}"/>
              </a:ext>
            </a:extLst>
          </p:cNvPr>
          <p:cNvGrpSpPr/>
          <p:nvPr/>
        </p:nvGrpSpPr>
        <p:grpSpPr>
          <a:xfrm>
            <a:off x="4092104" y="3328552"/>
            <a:ext cx="4708893" cy="5797784"/>
            <a:chOff x="4673524" y="3247602"/>
            <a:chExt cx="4048463" cy="5797784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0900572-C806-9D1F-1186-6FAFAF768F6B}"/>
                </a:ext>
              </a:extLst>
            </p:cNvPr>
            <p:cNvSpPr txBox="1"/>
            <p:nvPr/>
          </p:nvSpPr>
          <p:spPr>
            <a:xfrm>
              <a:off x="5074154" y="3247602"/>
              <a:ext cx="324720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LINHA DE VIDA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717FB406-9D68-24EB-0961-76A30B3FBE72}"/>
                </a:ext>
              </a:extLst>
            </p:cNvPr>
            <p:cNvGrpSpPr/>
            <p:nvPr/>
          </p:nvGrpSpPr>
          <p:grpSpPr>
            <a:xfrm>
              <a:off x="4758444" y="4370905"/>
              <a:ext cx="2034010" cy="4674481"/>
              <a:chOff x="13848341" y="4658977"/>
              <a:chExt cx="2034010" cy="4674481"/>
            </a:xfrm>
          </p:grpSpPr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90BCB9B4-6A5E-1630-FBB3-17AB74930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65347" y="4658977"/>
                <a:ext cx="0" cy="3605506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7BAF371-2994-1713-4AD0-0FA7F87397D3}"/>
                  </a:ext>
                </a:extLst>
              </p:cNvPr>
              <p:cNvSpPr txBox="1"/>
              <p:nvPr/>
            </p:nvSpPr>
            <p:spPr>
              <a:xfrm>
                <a:off x="13848341" y="8379351"/>
                <a:ext cx="203401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Ator/Objeto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B5F6CC86-77ED-EE77-BF15-FC8DB36B5C0D}"/>
                </a:ext>
              </a:extLst>
            </p:cNvPr>
            <p:cNvGrpSpPr/>
            <p:nvPr/>
          </p:nvGrpSpPr>
          <p:grpSpPr>
            <a:xfrm>
              <a:off x="6687977" y="4277767"/>
              <a:ext cx="2034010" cy="4308257"/>
              <a:chOff x="15436621" y="4607170"/>
              <a:chExt cx="2034010" cy="4308257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99C54A61-5D29-D0CA-686F-48E05D1FD212}"/>
                  </a:ext>
                </a:extLst>
              </p:cNvPr>
              <p:cNvGrpSpPr/>
              <p:nvPr/>
            </p:nvGrpSpPr>
            <p:grpSpPr>
              <a:xfrm>
                <a:off x="16320246" y="4607170"/>
                <a:ext cx="266760" cy="3720374"/>
                <a:chOff x="16433855" y="4658977"/>
                <a:chExt cx="266760" cy="3720374"/>
              </a:xfrm>
            </p:grpSpPr>
            <p:cxnSp>
              <p:nvCxnSpPr>
                <p:cNvPr id="59" name="Conector reto 58">
                  <a:extLst>
                    <a:ext uri="{FF2B5EF4-FFF2-40B4-BE49-F238E27FC236}">
                      <a16:creationId xmlns:a16="http://schemas.microsoft.com/office/drawing/2014/main" id="{2642AE09-357D-F743-8E05-4983106FC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67233" y="4658977"/>
                  <a:ext cx="0" cy="3720374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id="{2B6F600F-4909-D186-877D-89D796D5BF24}"/>
                    </a:ext>
                  </a:extLst>
                </p:cNvPr>
                <p:cNvSpPr/>
                <p:nvPr/>
              </p:nvSpPr>
              <p:spPr>
                <a:xfrm rot="5400000">
                  <a:off x="15238880" y="6385789"/>
                  <a:ext cx="2656710" cy="266760"/>
                </a:xfrm>
                <a:prstGeom prst="roundRect">
                  <a:avLst/>
                </a:prstGeom>
                <a:solidFill>
                  <a:srgbClr val="E1E1E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C81F7FE9-11FA-FB6C-A5B1-C2C018D9CB4D}"/>
                  </a:ext>
                </a:extLst>
              </p:cNvPr>
              <p:cNvSpPr txBox="1"/>
              <p:nvPr/>
            </p:nvSpPr>
            <p:spPr>
              <a:xfrm>
                <a:off x="15436621" y="8392207"/>
                <a:ext cx="20340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Ativação</a:t>
                </a:r>
              </a:p>
            </p:txBody>
          </p:sp>
        </p:grp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C52862E3-2BCE-93F5-F2EF-0A265C5F88DD}"/>
                </a:ext>
              </a:extLst>
            </p:cNvPr>
            <p:cNvSpPr/>
            <p:nvPr/>
          </p:nvSpPr>
          <p:spPr>
            <a:xfrm>
              <a:off x="4673524" y="4098296"/>
              <a:ext cx="4048461" cy="4824708"/>
            </a:xfrm>
            <a:prstGeom prst="roundRect">
              <a:avLst/>
            </a:prstGeom>
            <a:noFill/>
            <a:ln w="57150">
              <a:solidFill>
                <a:srgbClr val="08A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0" name="Freeform 10">
            <a:extLst>
              <a:ext uri="{FF2B5EF4-FFF2-40B4-BE49-F238E27FC236}">
                <a16:creationId xmlns:a16="http://schemas.microsoft.com/office/drawing/2014/main" id="{6F3C6007-1BAE-07BC-1C61-3887A023EEC1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FE044061-297F-1435-FE88-E92B2CE5FCD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82573E-10F7-0AD0-5E43-783B99EA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7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84B10-78C1-B6BB-371A-FF8BA6D4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B45F51-2CF4-1358-EF64-12A359A1CE4C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F4728B-8A4C-1E6E-838E-20BBD687BC2B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31093A-3C48-0E8D-8AA4-F673A2780E8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1681EA-672A-2A55-502F-817C01A696E6}"/>
              </a:ext>
            </a:extLst>
          </p:cNvPr>
          <p:cNvGrpSpPr/>
          <p:nvPr/>
        </p:nvGrpSpPr>
        <p:grpSpPr>
          <a:xfrm rot="-5400000">
            <a:off x="7703806" y="-7821573"/>
            <a:ext cx="2915024" cy="18558168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CC92BDE-7F7F-73ED-F7B1-7679C45F6518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79C7DC6-B507-851F-8F10-6D5D930D8FD7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062E325-A2B8-86CE-8646-A7C35D0681FF}"/>
              </a:ext>
            </a:extLst>
          </p:cNvPr>
          <p:cNvSpPr txBox="1"/>
          <p:nvPr/>
        </p:nvSpPr>
        <p:spPr>
          <a:xfrm>
            <a:off x="2857502" y="783690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5746986F-5AC0-1579-87DF-F66CDAF91561}"/>
              </a:ext>
            </a:extLst>
          </p:cNvPr>
          <p:cNvSpPr txBox="1"/>
          <p:nvPr/>
        </p:nvSpPr>
        <p:spPr>
          <a:xfrm>
            <a:off x="7847615" y="8764599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0A240273-9B2F-6BF7-65C0-44698185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5BFB3608-6754-5298-85BE-D39DA26067A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3570A725-37D2-1A09-87EF-6C0D137C646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592F39-5324-E265-1CFA-81A3572AC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496" t="14377" r="5426" b="10563"/>
          <a:stretch>
            <a:fillRect/>
          </a:stretch>
        </p:blipFill>
        <p:spPr>
          <a:xfrm>
            <a:off x="2705100" y="3064816"/>
            <a:ext cx="12877800" cy="6173203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CE57100D-9382-5060-CB92-3CF88947681F}"/>
              </a:ext>
            </a:extLst>
          </p:cNvPr>
          <p:cNvSpPr txBox="1"/>
          <p:nvPr/>
        </p:nvSpPr>
        <p:spPr>
          <a:xfrm>
            <a:off x="8039100" y="8521805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1D65497-88DE-5B25-9E5D-FA9F1C05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4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ADF1E-311C-2486-6FB6-C3F68601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80D8F1F-2551-221E-6773-8320F74362C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C1C3F9-83DB-4911-C3FE-273A2C5B578E}"/>
              </a:ext>
            </a:extLst>
          </p:cNvPr>
          <p:cNvSpPr txBox="1"/>
          <p:nvPr/>
        </p:nvSpPr>
        <p:spPr>
          <a:xfrm>
            <a:off x="1600200" y="4533900"/>
            <a:ext cx="698892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B6D13CF-4F9E-9B85-6E50-908880CAAB0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740C7FC-0B28-9EBA-3F4E-BF0BC2E51EE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 descr="Tabela&#10;&#10;O conteúdo gerado por IA pode estar incorreto.">
            <a:extLst>
              <a:ext uri="{FF2B5EF4-FFF2-40B4-BE49-F238E27FC236}">
                <a16:creationId xmlns:a16="http://schemas.microsoft.com/office/drawing/2014/main" id="{A5F33393-CEF6-F422-B56D-26A6484E2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05305"/>
            <a:ext cx="5903823" cy="9676390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41DD77-8C1A-39CF-8792-2EE0D7FC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1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55519-B50B-20E5-0D0E-81F916A7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abela&#10;&#10;O conteúdo gerado por IA pode estar incorreto.">
            <a:extLst>
              <a:ext uri="{FF2B5EF4-FFF2-40B4-BE49-F238E27FC236}">
                <a16:creationId xmlns:a16="http://schemas.microsoft.com/office/drawing/2014/main" id="{52A707D2-FDA5-F36E-D082-C3C8D476F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8" y="156170"/>
            <a:ext cx="1752396" cy="287218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5771B5F-3E9D-E4C5-C932-EA96258CB32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A218E0-D7D2-99E7-DF51-65E2A4B51F8F}"/>
              </a:ext>
            </a:extLst>
          </p:cNvPr>
          <p:cNvSpPr txBox="1"/>
          <p:nvPr/>
        </p:nvSpPr>
        <p:spPr>
          <a:xfrm>
            <a:off x="5188511" y="457825"/>
            <a:ext cx="82074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2E3F20B-29E6-1D74-685D-9BD384104935}"/>
              </a:ext>
            </a:extLst>
          </p:cNvPr>
          <p:cNvSpPr/>
          <p:nvPr/>
        </p:nvSpPr>
        <p:spPr>
          <a:xfrm>
            <a:off x="16382999" y="156170"/>
            <a:ext cx="1752395" cy="125353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2AFE6C7-E03E-3BE8-A27A-9F0B3176E00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E58F16-FD46-3067-245A-65B69A64E39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832C036B-642C-DDD7-589C-F50CDEE5F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" b="57057"/>
          <a:stretch>
            <a:fillRect/>
          </a:stretch>
        </p:blipFill>
        <p:spPr>
          <a:xfrm>
            <a:off x="4359143" y="2447248"/>
            <a:ext cx="9866223" cy="687648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9619276-97C9-22A3-2F14-2552F8E2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9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85688" y="1181100"/>
            <a:ext cx="8115300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00"/>
              </a:lnSpc>
            </a:pPr>
            <a:r>
              <a:rPr lang="pt-BR" sz="9000" b="1" noProof="0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Sumário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619685" y="3238500"/>
            <a:ext cx="8115300" cy="640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que é LLM?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Contextualização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Mercado </a:t>
            </a:r>
            <a:r>
              <a:rPr lang="en-US" sz="3200" dirty="0" err="1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atual</a:t>
            </a: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solidFill>
                  <a:srgbClr val="FFFFFF"/>
                </a:solidFill>
                <a:latin typeface="TT Interphases"/>
              </a:rPr>
              <a:t>Impactos positivos da ferramenta</a:t>
            </a:r>
            <a:endParaRPr lang="en-US" sz="3200" dirty="0">
              <a:solidFill>
                <a:schemeClr val="bg1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Etapas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endParaRPr lang="en-US" sz="3200" dirty="0">
              <a:solidFill>
                <a:srgbClr val="FF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que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casos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atividade</a:t>
            </a:r>
            <a:endParaRPr lang="en-US" sz="3200" dirty="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Mudanças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propostas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pelo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cliente</a:t>
            </a:r>
            <a:endParaRPr lang="en-US" sz="3200" dirty="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pic>
        <p:nvPicPr>
          <p:cNvPr id="22" name="Imagem 21" descr="Interface gráfica do usuário">
            <a:extLst>
              <a:ext uri="{FF2B5EF4-FFF2-40B4-BE49-F238E27FC236}">
                <a16:creationId xmlns:a16="http://schemas.microsoft.com/office/drawing/2014/main" id="{522B3E5D-D5AC-BF30-9C0B-3F09934E7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362132" y="807919"/>
            <a:ext cx="6637524" cy="8229600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EF0447DE-A220-ADB9-1D04-C27C7952538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E31A765-F74F-84DE-22F0-AA135B9B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B1175-0CBF-B7DF-DAFF-9BE42264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EF690B2-E31E-5B67-4019-93737AF080D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6218325-97BE-6E01-9AD1-9914E3D138B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E4BA92A-030B-F89F-8A16-7DD56C3E21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D41EE0-5D4E-ADBB-D622-0C5E53AE31C2}"/>
              </a:ext>
            </a:extLst>
          </p:cNvPr>
          <p:cNvSpPr txBox="1"/>
          <p:nvPr/>
        </p:nvSpPr>
        <p:spPr>
          <a:xfrm>
            <a:off x="5287886" y="716742"/>
            <a:ext cx="82074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14" name="Imagem 13" descr="Tabela&#10;&#10;O conteúdo gerado por IA pode estar incorreto.">
            <a:extLst>
              <a:ext uri="{FF2B5EF4-FFF2-40B4-BE49-F238E27FC236}">
                <a16:creationId xmlns:a16="http://schemas.microsoft.com/office/drawing/2014/main" id="{98DE8462-24D8-3EB8-86C7-8C4D19EE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44114" r="-709" b="30259"/>
          <a:stretch>
            <a:fillRect/>
          </a:stretch>
        </p:blipFill>
        <p:spPr>
          <a:xfrm>
            <a:off x="2236147" y="2824235"/>
            <a:ext cx="14310967" cy="6010952"/>
          </a:xfrm>
          <a:prstGeom prst="rect">
            <a:avLst/>
          </a:prstGeom>
        </p:spPr>
      </p:pic>
      <p:pic>
        <p:nvPicPr>
          <p:cNvPr id="15" name="Imagem 14" descr="Tabela&#10;&#10;O conteúdo gerado por IA pode estar incorreto.">
            <a:extLst>
              <a:ext uri="{FF2B5EF4-FFF2-40B4-BE49-F238E27FC236}">
                <a16:creationId xmlns:a16="http://schemas.microsoft.com/office/drawing/2014/main" id="{E897CAFA-B35C-903A-2C3F-EAD874547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8" y="156170"/>
            <a:ext cx="1752396" cy="287218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6A5AD5BB-CFE7-1088-E0E9-C858204169F1}"/>
              </a:ext>
            </a:extLst>
          </p:cNvPr>
          <p:cNvSpPr/>
          <p:nvPr/>
        </p:nvSpPr>
        <p:spPr>
          <a:xfrm>
            <a:off x="16382999" y="1409700"/>
            <a:ext cx="1752395" cy="7620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3D788D9-6804-C839-313A-0E90B1EA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3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137EC-952B-9B18-BC46-3B6A7322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BF77C27-91F1-BD16-9346-9214759ABD0F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C954DF-D6AC-AD9E-FE74-2BCBF379A21F}"/>
              </a:ext>
            </a:extLst>
          </p:cNvPr>
          <p:cNvSpPr txBox="1"/>
          <p:nvPr/>
        </p:nvSpPr>
        <p:spPr>
          <a:xfrm>
            <a:off x="5391097" y="809500"/>
            <a:ext cx="75216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9946A3E-0D71-915F-9D00-537A31632F48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B8F0ADB-F41B-9E8A-65DE-903CCF63C53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m 13" descr="Tabela&#10;&#10;O conteúdo gerado por IA pode estar incorreto.">
            <a:extLst>
              <a:ext uri="{FF2B5EF4-FFF2-40B4-BE49-F238E27FC236}">
                <a16:creationId xmlns:a16="http://schemas.microsoft.com/office/drawing/2014/main" id="{5061D405-2A30-308F-DBDA-01CA857C2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t="69705" r="-1730" b="-496"/>
          <a:stretch>
            <a:fillRect/>
          </a:stretch>
        </p:blipFill>
        <p:spPr>
          <a:xfrm>
            <a:off x="2201511" y="2774373"/>
            <a:ext cx="13900858" cy="6928716"/>
          </a:xfrm>
          <a:prstGeom prst="rect">
            <a:avLst/>
          </a:prstGeom>
        </p:spPr>
      </p:pic>
      <p:pic>
        <p:nvPicPr>
          <p:cNvPr id="15" name="Imagem 14" descr="Tabela&#10;&#10;O conteúdo gerado por IA pode estar incorreto.">
            <a:extLst>
              <a:ext uri="{FF2B5EF4-FFF2-40B4-BE49-F238E27FC236}">
                <a16:creationId xmlns:a16="http://schemas.microsoft.com/office/drawing/2014/main" id="{E68774F1-1FE2-6E17-DCD7-14585198A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8" y="156170"/>
            <a:ext cx="1752396" cy="287218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53E77A9-7787-C2EE-C44A-1112E59E6955}"/>
              </a:ext>
            </a:extLst>
          </p:cNvPr>
          <p:cNvSpPr/>
          <p:nvPr/>
        </p:nvSpPr>
        <p:spPr>
          <a:xfrm>
            <a:off x="16382999" y="1779340"/>
            <a:ext cx="1752395" cy="125353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F4BDD8F-CC21-6EA7-343B-28DFC7BC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1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A44BB8-CA20-F4B3-52FF-604C35E1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46964A3-DF92-DF11-7289-A8337935D10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8EFAA4-8D38-2014-973F-F8FC39769BAD}"/>
              </a:ext>
            </a:extLst>
          </p:cNvPr>
          <p:cNvSpPr txBox="1"/>
          <p:nvPr/>
        </p:nvSpPr>
        <p:spPr>
          <a:xfrm>
            <a:off x="531149" y="4477591"/>
            <a:ext cx="700160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12BAEFC-98AA-3516-5D66-B0AF6888B3B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3A561D8-BDE9-6CAE-3FE9-1DA1E96BA43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Tabela&#10;&#10;O conteúdo gerado por IA pode estar incorreto.">
            <a:extLst>
              <a:ext uri="{FF2B5EF4-FFF2-40B4-BE49-F238E27FC236}">
                <a16:creationId xmlns:a16="http://schemas.microsoft.com/office/drawing/2014/main" id="{662217F9-E556-BA36-C9A8-4EC20D363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70" y="1638300"/>
            <a:ext cx="8299286" cy="7340575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5E5E63-DE0A-28E7-9955-0CBCFFB9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2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35C28-111A-1A37-7F6C-11F5E75C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BFC3211-7633-2DA4-EB06-6F08ECB24FF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1557F5-7DDD-0BC0-A7D1-A77B80140C83}"/>
              </a:ext>
            </a:extLst>
          </p:cNvPr>
          <p:cNvSpPr txBox="1"/>
          <p:nvPr/>
        </p:nvSpPr>
        <p:spPr>
          <a:xfrm>
            <a:off x="1143000" y="4312504"/>
            <a:ext cx="8001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946B4F2-9F69-FA5B-8276-7A6F860631E8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5545FAC-6FD7-7558-FEEE-F26086E589B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8546FFF4-3752-2CFB-8012-3D04E945A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64575"/>
            <a:ext cx="6429375" cy="8757851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AB58D2-7009-F79A-5E85-A7FE8500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5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FAD2C-A964-BA28-B07A-E52A28A9E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F640D1A7-55C7-6120-EA7A-FE1E5ACC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1" y="156170"/>
            <a:ext cx="1752394" cy="2387045"/>
          </a:xfrm>
          <a:prstGeom prst="rect">
            <a:avLst/>
          </a:prstGeom>
        </p:spPr>
      </p:pic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6F75D92B-7F5F-2D29-1B5C-4B3B46609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0"/>
          <a:stretch>
            <a:fillRect/>
          </a:stretch>
        </p:blipFill>
        <p:spPr>
          <a:xfrm>
            <a:off x="4653772" y="2543215"/>
            <a:ext cx="8980455" cy="6303642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69D1144-777E-3E48-1517-A7101320910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47CC8FA-C607-4E45-D99A-DC70CF332327}"/>
              </a:ext>
            </a:extLst>
          </p:cNvPr>
          <p:cNvSpPr txBox="1"/>
          <p:nvPr/>
        </p:nvSpPr>
        <p:spPr>
          <a:xfrm>
            <a:off x="5040344" y="320070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425AD7D-3A51-0EB4-050E-E350F4BB9146}"/>
              </a:ext>
            </a:extLst>
          </p:cNvPr>
          <p:cNvSpPr/>
          <p:nvPr/>
        </p:nvSpPr>
        <p:spPr>
          <a:xfrm>
            <a:off x="16383000" y="156170"/>
            <a:ext cx="1752395" cy="125353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70AA4AF-0674-4FFD-8F35-B704A1741AD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42ED4C6-AFC1-69C2-4159-7CB4A9E9BB8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D1E38B-B433-3BF2-AEC0-D27EAD61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C0F56-CCEF-0BF5-7CA8-05F3CD0C3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D30E83D-DA23-FAFD-1372-F9D8A8C353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B42540-8954-0BB1-43E4-CA59B3A11C58}"/>
              </a:ext>
            </a:extLst>
          </p:cNvPr>
          <p:cNvSpPr txBox="1"/>
          <p:nvPr/>
        </p:nvSpPr>
        <p:spPr>
          <a:xfrm>
            <a:off x="4686871" y="602487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B848CAE0-1C2A-0E58-5B03-A35247C797B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9AB4CA6-D9FE-8166-7904-EE26E7EFFC66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861CBA03-2E4C-A96A-061B-F67EB5B2A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1" y="156170"/>
            <a:ext cx="1752394" cy="238704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1FE66BD-30B8-EB84-10AD-9299CEE3AB75}"/>
              </a:ext>
            </a:extLst>
          </p:cNvPr>
          <p:cNvSpPr/>
          <p:nvPr/>
        </p:nvSpPr>
        <p:spPr>
          <a:xfrm>
            <a:off x="16383000" y="1289685"/>
            <a:ext cx="1752395" cy="125353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6E5B4944-4C28-EF0C-601E-CEF6B98A9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" t="51624" r="1651" b="334"/>
          <a:stretch>
            <a:fillRect/>
          </a:stretch>
        </p:blipFill>
        <p:spPr>
          <a:xfrm>
            <a:off x="3462166" y="2543215"/>
            <a:ext cx="10656720" cy="6973847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D370A62-D583-9A89-2216-8B9CCF4D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0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08550-9F46-7576-82BE-23FF0D1F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6976772-049A-3C9B-C516-9EB365684A7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D09348-DB4D-BB41-A313-BE9F4651BE13}"/>
              </a:ext>
            </a:extLst>
          </p:cNvPr>
          <p:cNvSpPr txBox="1"/>
          <p:nvPr/>
        </p:nvSpPr>
        <p:spPr>
          <a:xfrm>
            <a:off x="838200" y="3670938"/>
            <a:ext cx="724118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Avaliação de  respostas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0022DB4-0AF7-B88D-8848-ECB78C68DBA5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FF3D9EC-057D-2963-4C17-BDE1C59E129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076E4C87-68A9-FE0A-5DA3-F0BABC483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908661"/>
            <a:ext cx="7759403" cy="801754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47BAE7-3959-6E6D-235F-6AE43168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3F1D4-2D34-09C7-DCE4-86697D93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DD26898-BCC2-4726-7F9A-81588B74AAD5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9F32D1-D482-FADA-30DC-D52F1EB26DC5}"/>
              </a:ext>
            </a:extLst>
          </p:cNvPr>
          <p:cNvSpPr txBox="1"/>
          <p:nvPr/>
        </p:nvSpPr>
        <p:spPr>
          <a:xfrm>
            <a:off x="1676400" y="3744605"/>
            <a:ext cx="72411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resolução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FA85F05-2763-DF0D-B9EB-262EC73DFA6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AE91A6E8-86EB-B6A4-4F36-9E7FBBB12B6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5CEF00-9697-3498-A56E-BA99521D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DAA6D60-DDEE-9CF6-DCBB-E2ADC148A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647700"/>
            <a:ext cx="5343525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8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E839C-0B98-D2F6-5935-BBCDD166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875B51F-EFA9-E2FD-F6F6-D2FA247A7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156170"/>
            <a:ext cx="1752395" cy="284881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F3690ED-E11B-EDE6-47E0-FED92D6A810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31895D-DE58-20C5-C4F6-768EDA862CA3}"/>
              </a:ext>
            </a:extLst>
          </p:cNvPr>
          <p:cNvSpPr txBox="1"/>
          <p:nvPr/>
        </p:nvSpPr>
        <p:spPr>
          <a:xfrm>
            <a:off x="4878844" y="320070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898F884-B748-7403-0474-218320F2B1F9}"/>
              </a:ext>
            </a:extLst>
          </p:cNvPr>
          <p:cNvSpPr/>
          <p:nvPr/>
        </p:nvSpPr>
        <p:spPr>
          <a:xfrm>
            <a:off x="16383000" y="156169"/>
            <a:ext cx="1752395" cy="166199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52F89A2-A976-26A5-9115-70C4859446A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BCDC401-7705-23E5-5A1B-AA504E4F31B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AA152C-6CFA-B778-BF9C-FCE51FE3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E30C4ED-0F36-D56D-3472-2816E26E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21"/>
          <a:stretch>
            <a:fillRect/>
          </a:stretch>
        </p:blipFill>
        <p:spPr>
          <a:xfrm>
            <a:off x="4878844" y="2150656"/>
            <a:ext cx="8207310" cy="75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7F30C-E9A8-88B9-AC6D-9DAB844C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206C0FB-099A-6CEE-9ACC-90A042F7F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156170"/>
            <a:ext cx="1752395" cy="284881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B364D09-45EA-290F-6E5E-289F7B827395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7A9C9B0-54B0-7628-1DD0-46BB51EBF94C}"/>
              </a:ext>
            </a:extLst>
          </p:cNvPr>
          <p:cNvSpPr txBox="1"/>
          <p:nvPr/>
        </p:nvSpPr>
        <p:spPr>
          <a:xfrm>
            <a:off x="4583145" y="273903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FA737A6-69A1-1436-5BBF-ECB31D2F9315}"/>
              </a:ext>
            </a:extLst>
          </p:cNvPr>
          <p:cNvSpPr/>
          <p:nvPr/>
        </p:nvSpPr>
        <p:spPr>
          <a:xfrm>
            <a:off x="16383000" y="1790700"/>
            <a:ext cx="1752395" cy="12038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E33B411-F3F6-3B79-6133-2F7D56D2C2D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B41A6498-9814-75E2-36AF-48F80B12040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961F73-0F21-F7D3-C2D4-5518455A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008C736-D76B-00AC-B077-86A45BC6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2" b="182"/>
          <a:stretch>
            <a:fillRect/>
          </a:stretch>
        </p:blipFill>
        <p:spPr>
          <a:xfrm>
            <a:off x="3733800" y="2399160"/>
            <a:ext cx="9906000" cy="69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F6E70-806D-FA0D-1614-582E835D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2342AAC-F5C3-EE37-55CD-2AC966F8967F}"/>
              </a:ext>
            </a:extLst>
          </p:cNvPr>
          <p:cNvSpPr txBox="1"/>
          <p:nvPr/>
        </p:nvSpPr>
        <p:spPr>
          <a:xfrm>
            <a:off x="8271164" y="1104900"/>
            <a:ext cx="8111836" cy="1732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0"/>
              </a:lnSpc>
            </a:pP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O que é LLM?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6C337D9-1AAB-702F-AA0B-D6E77F4CA5A6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5AC3290-0219-2C7D-D7EF-129F3D37339A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86A203-2C15-F3C7-73BE-19DC5EBFFD68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1938262-F847-4D31-B64C-23BFF34DBF84}"/>
              </a:ext>
            </a:extLst>
          </p:cNvPr>
          <p:cNvSpPr txBox="1"/>
          <p:nvPr/>
        </p:nvSpPr>
        <p:spPr>
          <a:xfrm>
            <a:off x="8271164" y="3162300"/>
            <a:ext cx="8776002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Largue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Language Model é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modelo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inteligência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artificial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treinado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com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grande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quantidade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dados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textuais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interpretá-los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gerar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texto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forma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parecido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com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linguagem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humana.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70D9190-ABC3-E6A5-B4DE-C439D249942B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AE78B5-3554-B274-B0BF-96F338C0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4</a:t>
            </a:fld>
            <a:endParaRPr lang="en-US" dirty="0">
              <a:solidFill>
                <a:srgbClr val="0E1924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020D1A2-C5B3-8FA3-3E66-C5439267D801}"/>
              </a:ext>
            </a:extLst>
          </p:cNvPr>
          <p:cNvSpPr txBox="1"/>
          <p:nvPr/>
        </p:nvSpPr>
        <p:spPr>
          <a:xfrm>
            <a:off x="8386293" y="6458326"/>
            <a:ext cx="7761668" cy="213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O que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ele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faz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Entender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perguntas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Gerar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respostas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coerentes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Simular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conversas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naturais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1" name="Imagem 10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D97B67A4-8E83-B14A-39F4-C7FDCA66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9995" r="32081" b="10737"/>
          <a:stretch>
            <a:fillRect/>
          </a:stretch>
        </p:blipFill>
        <p:spPr>
          <a:xfrm>
            <a:off x="1066800" y="1028699"/>
            <a:ext cx="6553200" cy="81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345A0-69D6-62BD-5137-10EC1F48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B69844D-04AF-1C7B-41D4-37CD6A527FB4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28EEBD-05F4-5BE3-31F5-43DB18E4C2ED}"/>
              </a:ext>
            </a:extLst>
          </p:cNvPr>
          <p:cNvSpPr txBox="1"/>
          <p:nvPr/>
        </p:nvSpPr>
        <p:spPr>
          <a:xfrm>
            <a:off x="496513" y="4312503"/>
            <a:ext cx="708494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103C7023-85E5-F20B-6DDB-F8F52027EBD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92AB91E8-FA38-5D8D-A2FB-CBB6690E7A1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CF5DDDA6-66C7-1EC9-3AAB-C13E84D0D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40" y="1528762"/>
            <a:ext cx="8739548" cy="7229475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B72324-F8CA-68D4-BC10-E3B9ACE8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91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7F6B1D-ABFC-1E75-5EB1-4E4D8755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576AEDF-7317-B0AA-709D-87B974EEE35C}"/>
              </a:ext>
            </a:extLst>
          </p:cNvPr>
          <p:cNvSpPr txBox="1"/>
          <p:nvPr/>
        </p:nvSpPr>
        <p:spPr>
          <a:xfrm>
            <a:off x="9157854" y="867648"/>
            <a:ext cx="700771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Classes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4F0127F-C970-491B-9D4F-7A20A31A294F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375A3C-ACAD-9A71-48FF-24AB1C2C008F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066AF0-436E-091E-6DB6-4B1D1615CF6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58C6CF6-677C-A27C-EFB6-F621559C66E6}"/>
              </a:ext>
            </a:extLst>
          </p:cNvPr>
          <p:cNvSpPr txBox="1"/>
          <p:nvPr/>
        </p:nvSpPr>
        <p:spPr>
          <a:xfrm>
            <a:off x="9223664" y="3801147"/>
            <a:ext cx="7921335" cy="2157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classes,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atributos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métodos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 Ele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também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ajuda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definer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classes,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além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dados.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63D01AA-1EF0-5A66-B446-6792889A585A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D34C3C38-9289-6130-1A29-AEC4C74C4442}"/>
              </a:ext>
            </a:extLst>
          </p:cNvPr>
          <p:cNvSpPr txBox="1"/>
          <p:nvPr/>
        </p:nvSpPr>
        <p:spPr>
          <a:xfrm>
            <a:off x="9223664" y="6374289"/>
            <a:ext cx="7845916" cy="3048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estática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Define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entre classes.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Serve de base para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programação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orientada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à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2" name="Imagem 1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635819C-8B1F-AC38-0079-0B898383E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0" t="9990" r="32692" b="10001"/>
          <a:stretch/>
        </p:blipFill>
        <p:spPr>
          <a:xfrm>
            <a:off x="1066800" y="1028699"/>
            <a:ext cx="7124701" cy="8229601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93AFC8-9D89-141C-2263-CF8323DB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41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8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DAFB2-0EC8-C783-B4EB-17E91091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0F1F194F-B8B7-9B30-8B6B-4349D77A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10DE5C3-222F-8EB1-2717-295C368A6FBD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B0F697-6338-4730-8CF3-F3DCA3864980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7EDB167-876A-14E3-4BE3-13D547803DBD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8469E20-E849-698C-33A7-7EF9E2AE1A47}"/>
              </a:ext>
            </a:extLst>
          </p:cNvPr>
          <p:cNvSpPr txBox="1"/>
          <p:nvPr/>
        </p:nvSpPr>
        <p:spPr>
          <a:xfrm>
            <a:off x="2176887" y="783690"/>
            <a:ext cx="139342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FE127E12-62C9-9FFF-1958-D2B4FCD12E1E}"/>
              </a:ext>
            </a:extLst>
          </p:cNvPr>
          <p:cNvGrpSpPr/>
          <p:nvPr/>
        </p:nvGrpSpPr>
        <p:grpSpPr>
          <a:xfrm>
            <a:off x="10130537" y="4313160"/>
            <a:ext cx="5582997" cy="5248080"/>
            <a:chOff x="10625970" y="3875554"/>
            <a:chExt cx="5582997" cy="5248080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0C88F025-3D92-2657-E66D-2EE9355D79F2}"/>
                </a:ext>
              </a:extLst>
            </p:cNvPr>
            <p:cNvGrpSpPr/>
            <p:nvPr/>
          </p:nvGrpSpPr>
          <p:grpSpPr>
            <a:xfrm>
              <a:off x="10831524" y="5072320"/>
              <a:ext cx="5171888" cy="624667"/>
              <a:chOff x="4191000" y="4681835"/>
              <a:chExt cx="5715000" cy="690265"/>
            </a:xfrm>
          </p:grpSpPr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131159DE-3899-6FA5-9352-E55C6F80F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1E529D47-3996-D488-0E5D-CCB4BED7A27D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ASSOCIAÇÃO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F6D398BB-9071-7EBF-55C6-5AD69A45DD33}"/>
                </a:ext>
              </a:extLst>
            </p:cNvPr>
            <p:cNvGrpSpPr/>
            <p:nvPr/>
          </p:nvGrpSpPr>
          <p:grpSpPr>
            <a:xfrm>
              <a:off x="10840144" y="6175656"/>
              <a:ext cx="5154648" cy="567818"/>
              <a:chOff x="4180268" y="5901035"/>
              <a:chExt cx="5695949" cy="627446"/>
            </a:xfrm>
          </p:grpSpPr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8803A59E-3D39-C9F6-EA75-6BCFCF4B3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0268" y="6528481"/>
                <a:ext cx="5695949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E00FA6D6-D867-9938-9F41-39940B828B99}"/>
                  </a:ext>
                </a:extLst>
              </p:cNvPr>
              <p:cNvSpPr txBox="1"/>
              <p:nvPr/>
            </p:nvSpPr>
            <p:spPr>
              <a:xfrm>
                <a:off x="5647119" y="5901035"/>
                <a:ext cx="2743198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HERANÇA</a:t>
                </a:r>
              </a:p>
            </p:txBody>
          </p:sp>
        </p:grp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7C1E0AFC-AF27-4477-6CB3-01BB22A1D5E4}"/>
                </a:ext>
              </a:extLst>
            </p:cNvPr>
            <p:cNvGrpSpPr/>
            <p:nvPr/>
          </p:nvGrpSpPr>
          <p:grpSpPr>
            <a:xfrm>
              <a:off x="10625970" y="7214074"/>
              <a:ext cx="5582997" cy="869457"/>
              <a:chOff x="11790603" y="6704729"/>
              <a:chExt cx="5582997" cy="869457"/>
            </a:xfrm>
          </p:grpSpPr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FEB9BBFA-A1D2-F22F-9621-01053EA25393}"/>
                  </a:ext>
                </a:extLst>
              </p:cNvPr>
              <p:cNvSpPr txBox="1"/>
              <p:nvPr/>
            </p:nvSpPr>
            <p:spPr>
              <a:xfrm>
                <a:off x="12992149" y="6704729"/>
                <a:ext cx="27343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AGREGAÇÃO</a:t>
                </a:r>
              </a:p>
            </p:txBody>
          </p:sp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36250C14-2CF2-10F7-326E-4EB4786E7418}"/>
                  </a:ext>
                </a:extLst>
              </p:cNvPr>
              <p:cNvGrpSpPr/>
              <p:nvPr/>
            </p:nvGrpSpPr>
            <p:grpSpPr>
              <a:xfrm>
                <a:off x="11790603" y="7005675"/>
                <a:ext cx="5582997" cy="568511"/>
                <a:chOff x="11790603" y="7005675"/>
                <a:chExt cx="5582997" cy="568511"/>
              </a:xfrm>
            </p:grpSpPr>
            <p:cxnSp>
              <p:nvCxnSpPr>
                <p:cNvPr id="50" name="Conector reto 49">
                  <a:extLst>
                    <a:ext uri="{FF2B5EF4-FFF2-40B4-BE49-F238E27FC236}">
                      <a16:creationId xmlns:a16="http://schemas.microsoft.com/office/drawing/2014/main" id="{EB1D63FB-1949-A4E4-83F8-FCA0E20D8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90603" y="7289930"/>
                  <a:ext cx="4726299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Losango 64">
                  <a:extLst>
                    <a:ext uri="{FF2B5EF4-FFF2-40B4-BE49-F238E27FC236}">
                      <a16:creationId xmlns:a16="http://schemas.microsoft.com/office/drawing/2014/main" id="{C16E4151-3F9A-193A-F209-5E64CD69F32A}"/>
                    </a:ext>
                  </a:extLst>
                </p:cNvPr>
                <p:cNvSpPr/>
                <p:nvPr/>
              </p:nvSpPr>
              <p:spPr>
                <a:xfrm>
                  <a:off x="16459200" y="7005675"/>
                  <a:ext cx="914400" cy="568511"/>
                </a:xfrm>
                <a:prstGeom prst="diamond">
                  <a:avLst/>
                </a:prstGeom>
                <a:noFill/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19C47FF8-D671-47CD-84C7-0FDF82F87F59}"/>
                </a:ext>
              </a:extLst>
            </p:cNvPr>
            <p:cNvGrpSpPr/>
            <p:nvPr/>
          </p:nvGrpSpPr>
          <p:grpSpPr>
            <a:xfrm>
              <a:off x="10636869" y="8251623"/>
              <a:ext cx="5561199" cy="872011"/>
              <a:chOff x="11768804" y="7742278"/>
              <a:chExt cx="5561199" cy="872011"/>
            </a:xfrm>
          </p:grpSpPr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389DFED0-2341-2466-8521-9A4B2EED8677}"/>
                  </a:ext>
                </a:extLst>
              </p:cNvPr>
              <p:cNvSpPr txBox="1"/>
              <p:nvPr/>
            </p:nvSpPr>
            <p:spPr>
              <a:xfrm>
                <a:off x="13096255" y="7742278"/>
                <a:ext cx="248250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COMPOSIÇÃO</a:t>
                </a:r>
              </a:p>
            </p:txBody>
          </p:sp>
          <p:grpSp>
            <p:nvGrpSpPr>
              <p:cNvPr id="80" name="Agrupar 79">
                <a:extLst>
                  <a:ext uri="{FF2B5EF4-FFF2-40B4-BE49-F238E27FC236}">
                    <a16:creationId xmlns:a16="http://schemas.microsoft.com/office/drawing/2014/main" id="{32D87BF0-1702-7FA0-B028-1741433C04AE}"/>
                  </a:ext>
                </a:extLst>
              </p:cNvPr>
              <p:cNvGrpSpPr/>
              <p:nvPr/>
            </p:nvGrpSpPr>
            <p:grpSpPr>
              <a:xfrm>
                <a:off x="11768804" y="8045778"/>
                <a:ext cx="5561199" cy="568511"/>
                <a:chOff x="11768804" y="8045778"/>
                <a:chExt cx="5561199" cy="568511"/>
              </a:xfrm>
            </p:grpSpPr>
            <p:cxnSp>
              <p:nvCxnSpPr>
                <p:cNvPr id="45" name="Conector reto 44">
                  <a:extLst>
                    <a:ext uri="{FF2B5EF4-FFF2-40B4-BE49-F238E27FC236}">
                      <a16:creationId xmlns:a16="http://schemas.microsoft.com/office/drawing/2014/main" id="{2E4B9F21-E202-DACD-88FC-C953D52C9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68804" y="8330033"/>
                  <a:ext cx="4748098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Losango 70">
                  <a:extLst>
                    <a:ext uri="{FF2B5EF4-FFF2-40B4-BE49-F238E27FC236}">
                      <a16:creationId xmlns:a16="http://schemas.microsoft.com/office/drawing/2014/main" id="{3005BD83-C03C-D9F1-75EB-44737AB6CEBC}"/>
                    </a:ext>
                  </a:extLst>
                </p:cNvPr>
                <p:cNvSpPr/>
                <p:nvPr/>
              </p:nvSpPr>
              <p:spPr>
                <a:xfrm>
                  <a:off x="16415603" y="8045778"/>
                  <a:ext cx="914400" cy="568511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4344694A-7642-147C-0A39-D0794FA0F841}"/>
                </a:ext>
              </a:extLst>
            </p:cNvPr>
            <p:cNvGrpSpPr/>
            <p:nvPr/>
          </p:nvGrpSpPr>
          <p:grpSpPr>
            <a:xfrm>
              <a:off x="10822904" y="3875554"/>
              <a:ext cx="5171888" cy="624667"/>
              <a:chOff x="4191000" y="4681835"/>
              <a:chExt cx="5715000" cy="690265"/>
            </a:xfrm>
          </p:grpSpPr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EF2CB665-2E7B-C7DD-25D9-FC4E64FFB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461B312-CB5A-AA42-605A-1C0D8D7B75C3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DEPENDÊNCIA</a:t>
                </a:r>
              </a:p>
            </p:txBody>
          </p:sp>
        </p:grp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5CE0A61D-5D03-B24D-02AB-95800CD64DDA}"/>
              </a:ext>
            </a:extLst>
          </p:cNvPr>
          <p:cNvGrpSpPr/>
          <p:nvPr/>
        </p:nvGrpSpPr>
        <p:grpSpPr>
          <a:xfrm>
            <a:off x="3892353" y="3357165"/>
            <a:ext cx="3838487" cy="2782325"/>
            <a:chOff x="4800597" y="3808009"/>
            <a:chExt cx="3838487" cy="2782325"/>
          </a:xfrm>
        </p:grpSpPr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8428E608-3FB5-61EC-A2CA-D08C9F8CEA02}"/>
                </a:ext>
              </a:extLst>
            </p:cNvPr>
            <p:cNvGrpSpPr/>
            <p:nvPr/>
          </p:nvGrpSpPr>
          <p:grpSpPr>
            <a:xfrm>
              <a:off x="4800597" y="4457700"/>
              <a:ext cx="3838487" cy="2132634"/>
              <a:chOff x="4800597" y="4457700"/>
              <a:chExt cx="3838487" cy="2132634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1F709090-1040-F025-98B9-041815AEBB2F}"/>
                  </a:ext>
                </a:extLst>
              </p:cNvPr>
              <p:cNvSpPr/>
              <p:nvPr/>
            </p:nvSpPr>
            <p:spPr>
              <a:xfrm>
                <a:off x="4800597" y="4914900"/>
                <a:ext cx="3838487" cy="1675434"/>
              </a:xfrm>
              <a:prstGeom prst="rect">
                <a:avLst/>
              </a:prstGeom>
              <a:solidFill>
                <a:srgbClr val="E1E1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DEEE7813-5E7B-0FDD-3180-B5FD14AB74C5}"/>
                  </a:ext>
                </a:extLst>
              </p:cNvPr>
              <p:cNvSpPr/>
              <p:nvPr/>
            </p:nvSpPr>
            <p:spPr>
              <a:xfrm>
                <a:off x="4800599" y="4457700"/>
                <a:ext cx="3838485" cy="461665"/>
              </a:xfrm>
              <a:prstGeom prst="rect">
                <a:avLst/>
              </a:prstGeom>
              <a:solidFill>
                <a:srgbClr val="FFBD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rgbClr val="0E1924"/>
                    </a:solidFill>
                    <a:latin typeface="Century Gothic" panose="020B0502020202020204" pitchFamily="34" charset="0"/>
                  </a:rPr>
                  <a:t>Nome da Classe</a:t>
                </a:r>
              </a:p>
            </p:txBody>
          </p: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13985EE9-C0EB-F559-D5BE-4E38BD575167}"/>
                  </a:ext>
                </a:extLst>
              </p:cNvPr>
              <p:cNvCxnSpPr>
                <a:cxnSpLocks/>
                <a:endCxn id="89" idx="3"/>
              </p:cNvCxnSpPr>
              <p:nvPr/>
            </p:nvCxnSpPr>
            <p:spPr>
              <a:xfrm>
                <a:off x="4800597" y="5752617"/>
                <a:ext cx="3838487" cy="0"/>
              </a:xfrm>
              <a:prstGeom prst="line">
                <a:avLst/>
              </a:prstGeom>
              <a:ln w="38100">
                <a:solidFill>
                  <a:srgbClr val="0E19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D56F2D83-B977-90BB-D1D4-3A2FDB3A0576}"/>
                  </a:ext>
                </a:extLst>
              </p:cNvPr>
              <p:cNvSpPr txBox="1"/>
              <p:nvPr/>
            </p:nvSpPr>
            <p:spPr>
              <a:xfrm>
                <a:off x="6189033" y="5118966"/>
                <a:ext cx="10616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Atributo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444A9A11-41C8-1F95-EFFB-C67DB47E46D4}"/>
                  </a:ext>
                </a:extLst>
              </p:cNvPr>
              <p:cNvSpPr txBox="1"/>
              <p:nvPr/>
            </p:nvSpPr>
            <p:spPr>
              <a:xfrm>
                <a:off x="6112833" y="5935339"/>
                <a:ext cx="1214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Operação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</p:grp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17ADD673-60FB-6822-E831-6DB35C75E1AD}"/>
                </a:ext>
              </a:extLst>
            </p:cNvPr>
            <p:cNvSpPr txBox="1"/>
            <p:nvPr/>
          </p:nvSpPr>
          <p:spPr>
            <a:xfrm>
              <a:off x="5881600" y="3808009"/>
              <a:ext cx="1676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CLASSE</a:t>
              </a: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099B8B14-222A-0861-5469-16CCCFB6428D}"/>
              </a:ext>
            </a:extLst>
          </p:cNvPr>
          <p:cNvGrpSpPr/>
          <p:nvPr/>
        </p:nvGrpSpPr>
        <p:grpSpPr>
          <a:xfrm>
            <a:off x="1501622" y="6540696"/>
            <a:ext cx="8576353" cy="2793804"/>
            <a:chOff x="1079249" y="7479905"/>
            <a:chExt cx="8576353" cy="2793804"/>
          </a:xfrm>
        </p:grpSpPr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03609413-19F8-135B-8A2D-F331B27E271F}"/>
                </a:ext>
              </a:extLst>
            </p:cNvPr>
            <p:cNvSpPr txBox="1"/>
            <p:nvPr/>
          </p:nvSpPr>
          <p:spPr>
            <a:xfrm>
              <a:off x="3665899" y="7479905"/>
              <a:ext cx="34466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MULTIPLICIDADE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28ECD962-B552-181D-E55B-2E808725386C}"/>
                </a:ext>
              </a:extLst>
            </p:cNvPr>
            <p:cNvSpPr txBox="1"/>
            <p:nvPr/>
          </p:nvSpPr>
          <p:spPr>
            <a:xfrm>
              <a:off x="1079249" y="8180828"/>
              <a:ext cx="8576353" cy="2092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</a:rPr>
                <a:t>1 </a:t>
              </a:r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 Exatamente um.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0..1  Um ou muitos (Mínimo um).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1..*  Um ou muitos (mínimo um).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0..* ou ***  Zero ou muitos (opcional e múltiplo).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81F0A7B4-7F17-D7D8-2A72-A05CEA01C27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B40F43-C96D-07A9-0CB0-1048D7013436}"/>
              </a:ext>
            </a:extLst>
          </p:cNvPr>
          <p:cNvSpPr txBox="1"/>
          <p:nvPr/>
        </p:nvSpPr>
        <p:spPr>
          <a:xfrm>
            <a:off x="10721609" y="3286106"/>
            <a:ext cx="4400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RELACIONAMENTOS</a:t>
            </a: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216EC18C-9694-7C28-6986-9201D9EC110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6CC7CD-EC99-1AE5-4A76-24508D56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7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79808-D0C1-D187-1F32-EF752FA1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8D89FED8-FD0A-73F2-62BA-4BE5C271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25000" t="32952" r="25000" b="2316"/>
          <a:stretch>
            <a:fillRect/>
          </a:stretch>
        </p:blipFill>
        <p:spPr>
          <a:xfrm>
            <a:off x="0" y="78750"/>
            <a:ext cx="7391400" cy="1020825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E8A600CA-C90F-6DFA-C42C-42A18D89963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B6E6CA-42E0-F739-1609-30A1CE6A948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9F2FB1-CE1B-8ECC-F5EC-31A1653FAF35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F681433B-39B3-196F-9DA4-FBAF49A7423D}"/>
              </a:ext>
            </a:extLst>
          </p:cNvPr>
          <p:cNvSpPr txBox="1"/>
          <p:nvPr/>
        </p:nvSpPr>
        <p:spPr>
          <a:xfrm>
            <a:off x="325549" y="3810726"/>
            <a:ext cx="674030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356C207-AF71-870E-13B5-A9CD86DB0BA8}"/>
              </a:ext>
            </a:extLst>
          </p:cNvPr>
          <p:cNvSpPr txBox="1"/>
          <p:nvPr/>
        </p:nvSpPr>
        <p:spPr>
          <a:xfrm>
            <a:off x="11887200" y="8958243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4B1C964F-EA2D-B228-CA70-7782455481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36104BCD-6E8E-4C13-F884-B1AFE091A00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3390BB8-9C51-E612-0E5A-5C9426254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916" t="9259" r="20833" b="9607"/>
          <a:stretch>
            <a:fillRect/>
          </a:stretch>
        </p:blipFill>
        <p:spPr>
          <a:xfrm>
            <a:off x="7543800" y="1313290"/>
            <a:ext cx="10280993" cy="766042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55F839-E247-E3E5-9DE8-F29B4961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51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0C96A-2529-04FE-AED7-7A46D853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68BBD7-923B-5699-7355-F716C6465356}"/>
              </a:ext>
            </a:extLst>
          </p:cNvPr>
          <p:cNvSpPr txBox="1"/>
          <p:nvPr/>
        </p:nvSpPr>
        <p:spPr>
          <a:xfrm>
            <a:off x="1357386" y="4312503"/>
            <a:ext cx="65929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Visão Geral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1B02CDED-0E87-6206-77E3-A908D9C1F6A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53808ED-ED00-74C0-34E2-5DF0ADF1B32C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5843C1-6445-4574-18F8-82CEAD13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F25399DD-A05E-C80D-AB7E-54178D7FB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0" y="762000"/>
            <a:ext cx="7781925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8E682-97D3-7F11-12A8-08036C41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A302B205-C3C9-D700-A8CF-0FF3478E1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191702"/>
            <a:ext cx="1884386" cy="2121952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8A61602-230D-267B-9F6E-16270055303D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8EDE23-66ED-B808-1A81-7C847F6F103E}"/>
              </a:ext>
            </a:extLst>
          </p:cNvPr>
          <p:cNvSpPr txBox="1"/>
          <p:nvPr/>
        </p:nvSpPr>
        <p:spPr>
          <a:xfrm>
            <a:off x="5046285" y="600382"/>
            <a:ext cx="852683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Usuário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D559AB4-7FA2-9BA2-D7CD-9D0050B449CE}"/>
              </a:ext>
            </a:extLst>
          </p:cNvPr>
          <p:cNvSpPr/>
          <p:nvPr/>
        </p:nvSpPr>
        <p:spPr>
          <a:xfrm>
            <a:off x="16843728" y="191702"/>
            <a:ext cx="754944" cy="53219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9EF0BCC-C66F-7716-7A1B-956CF03D113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A7914E64-FE36-4EE1-DA9D-0FA47858A9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6B8DB1-BF48-5937-2688-AD3A7C5B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B5EF95A3-578B-A7AB-3DBB-E16416120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4" r="36546" b="75571"/>
          <a:stretch>
            <a:fillRect/>
          </a:stretch>
        </p:blipFill>
        <p:spPr>
          <a:xfrm>
            <a:off x="6858000" y="3493690"/>
            <a:ext cx="4800600" cy="56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1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64B72-8A07-5A5B-FAC6-D678ECD9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6E54AEC-A7FE-FD20-7FAC-EB3B31D32B23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D89D24-434A-3F78-B36A-1FA740DB692B}"/>
              </a:ext>
            </a:extLst>
          </p:cNvPr>
          <p:cNvSpPr txBox="1"/>
          <p:nvPr/>
        </p:nvSpPr>
        <p:spPr>
          <a:xfrm>
            <a:off x="2226549" y="1184778"/>
            <a:ext cx="1298353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Conta, sessão e conversa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7E942A31-09F3-DC39-91B4-4BE5F804928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B0F1ADD4-41CC-C460-3DCD-F720F73E8DF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3A9311C-EE65-3344-7347-49986D87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363E2F06-50EF-CA57-6501-B77E53718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9" r="32830" b="54701"/>
          <a:stretch>
            <a:fillRect/>
          </a:stretch>
        </p:blipFill>
        <p:spPr>
          <a:xfrm>
            <a:off x="2293302" y="3771900"/>
            <a:ext cx="12850030" cy="4495800"/>
          </a:xfrm>
          <a:prstGeom prst="rect">
            <a:avLst/>
          </a:prstGeom>
        </p:spPr>
      </p:pic>
      <p:pic>
        <p:nvPicPr>
          <p:cNvPr id="13" name="Imagem 12" descr="Diagrama&#10;&#10;O conteúdo gerado por IA pode estar incorreto.">
            <a:extLst>
              <a:ext uri="{FF2B5EF4-FFF2-40B4-BE49-F238E27FC236}">
                <a16:creationId xmlns:a16="http://schemas.microsoft.com/office/drawing/2014/main" id="{EED68500-52BE-DD54-12F2-383F91104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191702"/>
            <a:ext cx="1884386" cy="212195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93BF0CB-A09C-DBDA-8457-B48EDEC7ACBA}"/>
              </a:ext>
            </a:extLst>
          </p:cNvPr>
          <p:cNvSpPr/>
          <p:nvPr/>
        </p:nvSpPr>
        <p:spPr>
          <a:xfrm>
            <a:off x="16244712" y="652580"/>
            <a:ext cx="1281288" cy="53219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448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508C5-558E-0EB6-C119-67276430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4BAE85B-2D84-C541-14F5-777F2D576291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60E574-68A4-BF72-BB9E-8C02BE25B769}"/>
              </a:ext>
            </a:extLst>
          </p:cNvPr>
          <p:cNvSpPr txBox="1"/>
          <p:nvPr/>
        </p:nvSpPr>
        <p:spPr>
          <a:xfrm>
            <a:off x="3184071" y="844377"/>
            <a:ext cx="114890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Pergunta e resolução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1505417-700F-6D8B-9AB2-D396616D421C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A610306-177C-6A57-1FF1-1E66FF0880D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4FA722-A13F-01F3-0BF7-3F3C767E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BF369728-F1CB-2291-FB7B-7675BE9F7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0" t="40920" r="-327" b="17391"/>
          <a:stretch>
            <a:fillRect/>
          </a:stretch>
        </p:blipFill>
        <p:spPr>
          <a:xfrm>
            <a:off x="6019800" y="3086100"/>
            <a:ext cx="6705600" cy="6065734"/>
          </a:xfrm>
          <a:prstGeom prst="rect">
            <a:avLst/>
          </a:prstGeom>
        </p:spPr>
      </p:pic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87284CFF-860B-25EF-6D4D-E492A9980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191702"/>
            <a:ext cx="1884386" cy="212195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C51190D-2ECC-415A-4AD6-623FC344508F}"/>
              </a:ext>
            </a:extLst>
          </p:cNvPr>
          <p:cNvSpPr/>
          <p:nvPr/>
        </p:nvSpPr>
        <p:spPr>
          <a:xfrm>
            <a:off x="16999656" y="1104900"/>
            <a:ext cx="1115330" cy="7620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823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166B4-9FA4-B0A1-B548-9F9142D7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6EAB345-5C63-1459-0F43-480989B0ADC5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2B4F04-C82A-48ED-158C-81651539E6AA}"/>
              </a:ext>
            </a:extLst>
          </p:cNvPr>
          <p:cNvSpPr txBox="1"/>
          <p:nvPr/>
        </p:nvSpPr>
        <p:spPr>
          <a:xfrm>
            <a:off x="3399464" y="1046334"/>
            <a:ext cx="114890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Resposta e base vetorial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EB849DF-B26C-0BBB-7021-1EAF6338BD4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C0396C4-147D-4252-00DD-4E5C9125C7B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499385B-6489-0139-5A6F-21D33262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3746CC26-CE56-E416-3A64-1B222BBFE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191702"/>
            <a:ext cx="1884386" cy="212195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60FB95F-014A-8448-F339-0BF21E239A88}"/>
              </a:ext>
            </a:extLst>
          </p:cNvPr>
          <p:cNvSpPr/>
          <p:nvPr/>
        </p:nvSpPr>
        <p:spPr>
          <a:xfrm>
            <a:off x="16999656" y="1866899"/>
            <a:ext cx="1115330" cy="46604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834176FD-C36A-4035-D2A0-6C30C30B3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4" t="76324"/>
          <a:stretch>
            <a:fillRect/>
          </a:stretch>
        </p:blipFill>
        <p:spPr>
          <a:xfrm>
            <a:off x="3299933" y="3390900"/>
            <a:ext cx="11489071" cy="54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A0EC4-565A-E74C-918D-727AF958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D5522B-3C59-EDFF-90DC-57E5B5767908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83AB53-B137-67CF-1939-7D3D3BB8DDE6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18DF0D-6475-20EF-CB45-16300C106E3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164FCAE-DEF5-84BF-4464-9A3F10119899}"/>
              </a:ext>
            </a:extLst>
          </p:cNvPr>
          <p:cNvSpPr txBox="1"/>
          <p:nvPr/>
        </p:nvSpPr>
        <p:spPr>
          <a:xfrm>
            <a:off x="1585688" y="1004455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Atividades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B134065-3DF9-5664-58F9-94F4AC41993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A52C25-24C5-A552-53BF-85B7B96D24A9}"/>
              </a:ext>
            </a:extLst>
          </p:cNvPr>
          <p:cNvSpPr txBox="1"/>
          <p:nvPr/>
        </p:nvSpPr>
        <p:spPr>
          <a:xfrm>
            <a:off x="1614491" y="3774444"/>
            <a:ext cx="8548912" cy="1863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dentro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Ele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descreve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caminhos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alternativos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durante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tarefa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89AC87A4-6484-43C6-2882-391F62E9175A}"/>
              </a:ext>
            </a:extLst>
          </p:cNvPr>
          <p:cNvSpPr txBox="1"/>
          <p:nvPr/>
        </p:nvSpPr>
        <p:spPr>
          <a:xfrm>
            <a:off x="1579417" y="6004767"/>
            <a:ext cx="8410803" cy="3123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seus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paralelismos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alternativas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Compreensão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negócio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regras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operacionais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8" name="Imagem 7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7009C0C9-3A82-D631-2423-B088D6FA8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9995" r="14883" b="10070"/>
          <a:stretch/>
        </p:blipFill>
        <p:spPr>
          <a:xfrm>
            <a:off x="10599820" y="847873"/>
            <a:ext cx="7078580" cy="8221884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9BDF7637-9A83-B8E7-5025-A823C4262DC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0EBE72F-1718-16F2-76B0-098A5956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41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8F5DBB9-8113-FB98-D48A-761F2C3B649C}"/>
              </a:ext>
            </a:extLst>
          </p:cNvPr>
          <p:cNvGrpSpPr/>
          <p:nvPr/>
        </p:nvGrpSpPr>
        <p:grpSpPr>
          <a:xfrm>
            <a:off x="8111836" y="2141780"/>
            <a:ext cx="9864436" cy="6003441"/>
            <a:chOff x="8111836" y="1494838"/>
            <a:chExt cx="9864436" cy="6003441"/>
          </a:xfrm>
        </p:grpSpPr>
        <p:sp>
          <p:nvSpPr>
            <p:cNvPr id="2" name="TextBox 2"/>
            <p:cNvSpPr txBox="1"/>
            <p:nvPr/>
          </p:nvSpPr>
          <p:spPr>
            <a:xfrm>
              <a:off x="8111836" y="1494838"/>
              <a:ext cx="9864436" cy="17327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9000" b="1" dirty="0" err="1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Contextualização</a:t>
              </a:r>
              <a:endPara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111836" y="3695700"/>
              <a:ext cx="8776002" cy="3802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universidade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lida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com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dificuldades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busca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ágil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por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informações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em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documentações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 A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comunidade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acadêmica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perde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tempo com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buscas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manuais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muitas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vezes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imprecisas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o que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gera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retrabalho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atrasos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processos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 impasse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tomada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decisões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impactando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diretamente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eficiência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da </a:t>
              </a:r>
              <a:r>
                <a:rPr lang="en-US" sz="28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instituição</a:t>
              </a:r>
              <a:r>
                <a:rPr lang="en-US" sz="28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m 13" descr="Diagrama&#10;&#10;O conteúdo gerado por IA pode estar incorreto.">
            <a:extLst>
              <a:ext uri="{FF2B5EF4-FFF2-40B4-BE49-F238E27FC236}">
                <a16:creationId xmlns:a16="http://schemas.microsoft.com/office/drawing/2014/main" id="{7ED2A440-CC24-7DAE-7F4D-E6926ED7F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28700" y="1028699"/>
            <a:ext cx="6637523" cy="8229601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493C7D-802D-7D02-9DAE-31E34B06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5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E7284-C96A-6CBB-FDAF-E8844306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3C896323-947D-5034-0125-6355616505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D45C07A-7DD4-B1DA-9DBC-650B7431B441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AF1FE1-7320-7638-F9E7-DFA10406224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C46ED9-4F38-B522-7B8A-8328C074DD7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8B8C0ADE-3723-A751-489C-6A93ABBCA7E6}"/>
              </a:ext>
            </a:extLst>
          </p:cNvPr>
          <p:cNvSpPr txBox="1"/>
          <p:nvPr/>
        </p:nvSpPr>
        <p:spPr>
          <a:xfrm>
            <a:off x="2171702" y="783690"/>
            <a:ext cx="1394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73259D9-9532-70AF-E8EC-9E7644A2D1BA}"/>
              </a:ext>
            </a:extLst>
          </p:cNvPr>
          <p:cNvGrpSpPr/>
          <p:nvPr/>
        </p:nvGrpSpPr>
        <p:grpSpPr>
          <a:xfrm>
            <a:off x="6187093" y="3595267"/>
            <a:ext cx="4128153" cy="2985991"/>
            <a:chOff x="4950317" y="3567566"/>
            <a:chExt cx="4128153" cy="2985991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892A6A18-D0E4-9205-035C-33DE90ED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1282" t="35173" r="7917" b="23420"/>
            <a:stretch/>
          </p:blipFill>
          <p:spPr>
            <a:xfrm>
              <a:off x="5078885" y="4343757"/>
              <a:ext cx="3871017" cy="220980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FAE9747-5F99-6F48-B71C-33C016F5815D}"/>
                </a:ext>
              </a:extLst>
            </p:cNvPr>
            <p:cNvSpPr txBox="1"/>
            <p:nvPr/>
          </p:nvSpPr>
          <p:spPr>
            <a:xfrm>
              <a:off x="4950317" y="3567566"/>
              <a:ext cx="412815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ATIVIDADES/AÇÕES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023D9EEC-5C9D-25FC-D72A-49FB51334274}"/>
              </a:ext>
            </a:extLst>
          </p:cNvPr>
          <p:cNvGrpSpPr/>
          <p:nvPr/>
        </p:nvGrpSpPr>
        <p:grpSpPr>
          <a:xfrm>
            <a:off x="5967512" y="7357449"/>
            <a:ext cx="4567315" cy="643998"/>
            <a:chOff x="4730737" y="7329748"/>
            <a:chExt cx="4567315" cy="643998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C2D8190-46BC-E683-B1C9-C12D17B2756B}"/>
                </a:ext>
              </a:extLst>
            </p:cNvPr>
            <p:cNvCxnSpPr>
              <a:cxnSpLocks/>
            </p:cNvCxnSpPr>
            <p:nvPr/>
          </p:nvCxnSpPr>
          <p:spPr>
            <a:xfrm>
              <a:off x="5084863" y="7973746"/>
              <a:ext cx="3859063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F465795-F9EB-87BB-2280-C2C1555C65B3}"/>
                </a:ext>
              </a:extLst>
            </p:cNvPr>
            <p:cNvSpPr txBox="1"/>
            <p:nvPr/>
          </p:nvSpPr>
          <p:spPr>
            <a:xfrm>
              <a:off x="4730737" y="7329748"/>
              <a:ext cx="45673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FLUXO DA ATIVIDADE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F82CE2D-038F-5D21-7665-B61DCAAA0AE1}"/>
              </a:ext>
            </a:extLst>
          </p:cNvPr>
          <p:cNvGrpSpPr/>
          <p:nvPr/>
        </p:nvGrpSpPr>
        <p:grpSpPr>
          <a:xfrm>
            <a:off x="2485930" y="3917251"/>
            <a:ext cx="2494430" cy="1801362"/>
            <a:chOff x="1681798" y="3719155"/>
            <a:chExt cx="2494430" cy="1801362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E7CD512-5065-7E97-A965-8D05019E0E11}"/>
                </a:ext>
              </a:extLst>
            </p:cNvPr>
            <p:cNvSpPr/>
            <p:nvPr/>
          </p:nvSpPr>
          <p:spPr>
            <a:xfrm>
              <a:off x="2327439" y="4343757"/>
              <a:ext cx="1203148" cy="1176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8FFE535-0268-4F9C-C14E-8381DC1327E4}"/>
                </a:ext>
              </a:extLst>
            </p:cNvPr>
            <p:cNvSpPr txBox="1"/>
            <p:nvPr/>
          </p:nvSpPr>
          <p:spPr>
            <a:xfrm>
              <a:off x="1681798" y="3719155"/>
              <a:ext cx="24944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NÓ INICIAL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C8A3759-E0DE-7E02-3C21-129AF3531230}"/>
              </a:ext>
            </a:extLst>
          </p:cNvPr>
          <p:cNvGrpSpPr/>
          <p:nvPr/>
        </p:nvGrpSpPr>
        <p:grpSpPr>
          <a:xfrm>
            <a:off x="2485930" y="6309281"/>
            <a:ext cx="2494430" cy="1841096"/>
            <a:chOff x="1565570" y="6111185"/>
            <a:chExt cx="2494430" cy="184109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35A3E17-6643-22A3-7286-1F8788A301D0}"/>
                </a:ext>
              </a:extLst>
            </p:cNvPr>
            <p:cNvSpPr txBox="1"/>
            <p:nvPr/>
          </p:nvSpPr>
          <p:spPr>
            <a:xfrm>
              <a:off x="1565570" y="6111185"/>
              <a:ext cx="24944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NÓ FINAL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FE17A334-239F-E11D-3770-D5F509B8F064}"/>
                </a:ext>
              </a:extLst>
            </p:cNvPr>
            <p:cNvGrpSpPr/>
            <p:nvPr/>
          </p:nvGrpSpPr>
          <p:grpSpPr>
            <a:xfrm>
              <a:off x="2211211" y="6775521"/>
              <a:ext cx="1203148" cy="1176760"/>
              <a:chOff x="2297872" y="6957962"/>
              <a:chExt cx="1203148" cy="1176760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082BB662-472C-900C-F354-AD0DE2562D5C}"/>
                  </a:ext>
                </a:extLst>
              </p:cNvPr>
              <p:cNvSpPr/>
              <p:nvPr/>
            </p:nvSpPr>
            <p:spPr>
              <a:xfrm>
                <a:off x="2297872" y="6957962"/>
                <a:ext cx="1203148" cy="1176760"/>
              </a:xfrm>
              <a:prstGeom prst="ellipse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C2B25990-89D2-8F2F-C02A-C95EE449E3EA}"/>
                  </a:ext>
                </a:extLst>
              </p:cNvPr>
              <p:cNvSpPr/>
              <p:nvPr/>
            </p:nvSpPr>
            <p:spPr>
              <a:xfrm>
                <a:off x="2512288" y="7167675"/>
                <a:ext cx="774317" cy="7573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DE0E797-3675-2240-00F4-3F89D8CA14A3}"/>
              </a:ext>
            </a:extLst>
          </p:cNvPr>
          <p:cNvGrpSpPr/>
          <p:nvPr/>
        </p:nvGrpSpPr>
        <p:grpSpPr>
          <a:xfrm>
            <a:off x="12493463" y="3268074"/>
            <a:ext cx="2604400" cy="2695145"/>
            <a:chOff x="11982661" y="3313226"/>
            <a:chExt cx="2604400" cy="2695145"/>
          </a:xfrm>
        </p:grpSpPr>
        <p:sp>
          <p:nvSpPr>
            <p:cNvPr id="23" name="Losango 22">
              <a:extLst>
                <a:ext uri="{FF2B5EF4-FFF2-40B4-BE49-F238E27FC236}">
                  <a16:creationId xmlns:a16="http://schemas.microsoft.com/office/drawing/2014/main" id="{6A53E5E6-89AE-CADD-CB47-9B5640351514}"/>
                </a:ext>
              </a:extLst>
            </p:cNvPr>
            <p:cNvSpPr/>
            <p:nvPr/>
          </p:nvSpPr>
          <p:spPr>
            <a:xfrm>
              <a:off x="11982661" y="3891371"/>
              <a:ext cx="2604400" cy="2117000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E1E1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E2F6A44-B181-3770-1827-2D9AF0C21184}"/>
                </a:ext>
              </a:extLst>
            </p:cNvPr>
            <p:cNvSpPr txBox="1"/>
            <p:nvPr/>
          </p:nvSpPr>
          <p:spPr>
            <a:xfrm>
              <a:off x="12215019" y="3313226"/>
              <a:ext cx="2139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DECISÃO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51022E69-B5D2-17FD-9D9C-ADE3C34976B6}"/>
              </a:ext>
            </a:extLst>
          </p:cNvPr>
          <p:cNvGrpSpPr/>
          <p:nvPr/>
        </p:nvGrpSpPr>
        <p:grpSpPr>
          <a:xfrm>
            <a:off x="10808514" y="6441908"/>
            <a:ext cx="5974299" cy="2696659"/>
            <a:chOff x="10426162" y="6487060"/>
            <a:chExt cx="5974299" cy="2696659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FFD18352-5286-E001-CEA5-C3E85D116CA9}"/>
                </a:ext>
              </a:extLst>
            </p:cNvPr>
            <p:cNvGrpSpPr/>
            <p:nvPr/>
          </p:nvGrpSpPr>
          <p:grpSpPr>
            <a:xfrm>
              <a:off x="11113224" y="7275719"/>
              <a:ext cx="4600174" cy="1908000"/>
              <a:chOff x="11734800" y="7180722"/>
              <a:chExt cx="4600174" cy="1908000"/>
            </a:xfrm>
            <a:solidFill>
              <a:schemeClr val="bg1"/>
            </a:solidFill>
          </p:grpSpPr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EFF1686-8ED0-2105-2AFF-4A4EBFF34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8663015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55FCAC10-BC6C-849C-192F-E16943E907AB}"/>
                  </a:ext>
                </a:extLst>
              </p:cNvPr>
              <p:cNvSpPr/>
              <p:nvPr/>
            </p:nvSpPr>
            <p:spPr>
              <a:xfrm rot="5400000">
                <a:off x="13080887" y="8001342"/>
                <a:ext cx="1908000" cy="266760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B8328D7B-E6D1-1B44-FEE2-D49579A45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7560248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252F534B-90B0-C5DC-D2FA-B3282D860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8267" y="8134722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34F4C07-39A1-C458-2487-2A2D7A6B6814}"/>
                </a:ext>
              </a:extLst>
            </p:cNvPr>
            <p:cNvSpPr txBox="1"/>
            <p:nvPr/>
          </p:nvSpPr>
          <p:spPr>
            <a:xfrm>
              <a:off x="10426162" y="6487060"/>
              <a:ext cx="59742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BARRA DE SINCRONIZAÇÃO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0D6F288-DD40-3CE5-68EE-87520F5759D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1885CD79-8929-0620-5D85-425BA7CB02FF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6B43CD9-29F2-CBD0-A8B2-B6C37379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2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8E0A6-79BC-43CE-C559-64A70118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6C442ADE-4C4F-9285-CAB2-C12644A73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-2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AB0ABE8-EF81-B04B-D207-89D2BB72FF99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E16A22-30AF-3411-35E8-BFE153039227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34FA8E0-BEDF-5E01-2F19-1D5942F1F26D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11E4E67-91AD-797A-3079-D859F6E7381E}"/>
              </a:ext>
            </a:extLst>
          </p:cNvPr>
          <p:cNvSpPr txBox="1"/>
          <p:nvPr/>
        </p:nvSpPr>
        <p:spPr>
          <a:xfrm>
            <a:off x="2680920" y="783690"/>
            <a:ext cx="1292616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4F410D5F-B567-845F-6CB2-48D242FA3CD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C39419FF-C72C-9551-C199-C8FF274718B9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82DE61D-945B-338D-324A-B8F29BE96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250" t="9259" r="8750" b="4075"/>
          <a:stretch>
            <a:fillRect/>
          </a:stretch>
        </p:blipFill>
        <p:spPr>
          <a:xfrm>
            <a:off x="3162300" y="3086100"/>
            <a:ext cx="11963400" cy="686136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DE919E-1F9D-A690-AFDC-8AA04E1B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33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0934B-9174-01FB-3BB7-DDBB225E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5D1E686-96AE-A2FC-2444-097DAC8205B4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EFA30-3437-78BD-0422-C178E6585E36}"/>
              </a:ext>
            </a:extLst>
          </p:cNvPr>
          <p:cNvSpPr txBox="1"/>
          <p:nvPr/>
        </p:nvSpPr>
        <p:spPr>
          <a:xfrm>
            <a:off x="5124450" y="514350"/>
            <a:ext cx="838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E1C180BA-FEB9-3F0E-B35E-35CA4663A2C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5FFDFC2F-B332-6523-2EA0-D906F782D53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AEB167E-B749-2846-9CE8-E337A44F6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2514600" y="2349321"/>
            <a:ext cx="13601700" cy="683277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286A5-331C-39C2-CB4B-28F18C24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ABAA0-60AF-8040-C9E8-00775EA1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D746D5B-D4F9-DED6-53FA-9FFFDC383F35}"/>
              </a:ext>
            </a:extLst>
          </p:cNvPr>
          <p:cNvSpPr txBox="1"/>
          <p:nvPr/>
        </p:nvSpPr>
        <p:spPr>
          <a:xfrm>
            <a:off x="4953000" y="514350"/>
            <a:ext cx="838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5F7330E-92AA-196B-50EF-8F70FD0A123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E5AB52C-EBAA-5E00-D88C-DE9B98274A1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09FEED38-D6D7-C39F-5ED3-ABF09A82F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507" t="10859" r="48055" b="68195"/>
          <a:stretch>
            <a:fillRect/>
          </a:stretch>
        </p:blipFill>
        <p:spPr>
          <a:xfrm>
            <a:off x="4876800" y="2476500"/>
            <a:ext cx="8404258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5465C0-2E38-F6D6-88DB-6C147B06D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14713233" y="70772"/>
            <a:ext cx="3423782" cy="192187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1E30ACA-9AEF-CD40-7A6C-2B0259E14130}"/>
              </a:ext>
            </a:extLst>
          </p:cNvPr>
          <p:cNvSpPr/>
          <p:nvPr/>
        </p:nvSpPr>
        <p:spPr>
          <a:xfrm>
            <a:off x="15925799" y="70773"/>
            <a:ext cx="609601" cy="4435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E89911-F483-F1D6-A171-F65A201E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35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F7590-B359-05D7-3E76-B66ECB6A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E8893340-CEB7-9363-31C2-4EE228CD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200816" y="240541"/>
            <a:ext cx="3423782" cy="192187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278DEC2-F8E2-0BAD-F00C-F945D1041D0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7A3E490-46C7-A93B-5827-08F27AC60DC4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23A271-C99A-EDF4-55EE-28D6ED324484}"/>
              </a:ext>
            </a:extLst>
          </p:cNvPr>
          <p:cNvSpPr/>
          <p:nvPr/>
        </p:nvSpPr>
        <p:spPr>
          <a:xfrm>
            <a:off x="200816" y="512669"/>
            <a:ext cx="1060167" cy="166352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B80860-6E9F-5AE7-4DB7-A2713100B7E4}"/>
              </a:ext>
            </a:extLst>
          </p:cNvPr>
          <p:cNvSpPr txBox="1"/>
          <p:nvPr/>
        </p:nvSpPr>
        <p:spPr>
          <a:xfrm>
            <a:off x="730899" y="4312503"/>
            <a:ext cx="805912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1931ACE-A52E-06F3-8E3B-0969C9C2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6" t="22966" r="68023" b="10741"/>
          <a:stretch>
            <a:fillRect/>
          </a:stretch>
        </p:blipFill>
        <p:spPr>
          <a:xfrm>
            <a:off x="9530633" y="479007"/>
            <a:ext cx="6592483" cy="932898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6B5E0B1-F324-09EF-3163-D98C085B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2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15BB5-4099-356B-9B2F-7934310F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87D0DD2-3B74-F8C2-1E8C-2465730A89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E30E048-E27F-9D68-5CB6-4EA6EDF17099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397EF6-B773-8C40-D4A6-B4984272C360}"/>
              </a:ext>
            </a:extLst>
          </p:cNvPr>
          <p:cNvSpPr txBox="1"/>
          <p:nvPr/>
        </p:nvSpPr>
        <p:spPr>
          <a:xfrm>
            <a:off x="3205190" y="583497"/>
            <a:ext cx="121550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F5E4B77-619A-D16C-C148-67362DB2E12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C059387-D2E2-B3C2-4050-3996A3DEF5A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521F741-689E-EF53-D3CC-71BEC2135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4271" t="22822" r="19417" b="61421"/>
          <a:stretch>
            <a:fillRect/>
          </a:stretch>
        </p:blipFill>
        <p:spPr>
          <a:xfrm>
            <a:off x="3133429" y="2575832"/>
            <a:ext cx="12298604" cy="668246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B1EA50F5-7E2E-381C-B836-20F249DDA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14713233" y="70772"/>
            <a:ext cx="3423782" cy="19218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45D553C-FC9F-2194-1338-5D26C69C0973}"/>
              </a:ext>
            </a:extLst>
          </p:cNvPr>
          <p:cNvSpPr/>
          <p:nvPr/>
        </p:nvSpPr>
        <p:spPr>
          <a:xfrm>
            <a:off x="16999657" y="342900"/>
            <a:ext cx="602544" cy="3810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F3EC379-1A70-3BC8-072B-14428B41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4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175B8-7B95-85B4-AEF3-D39D10DD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933DE75-CFA5-9110-38AF-4B0BEA76D52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37177F9-6B2E-35FC-B30A-A05A78F14FC0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047A08-67E4-2DCF-5599-B54BF1BD35B6}"/>
              </a:ext>
            </a:extLst>
          </p:cNvPr>
          <p:cNvSpPr txBox="1"/>
          <p:nvPr/>
        </p:nvSpPr>
        <p:spPr>
          <a:xfrm>
            <a:off x="2905041" y="445057"/>
            <a:ext cx="121550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196210DB-5DF3-8820-1980-18EA921AE6C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91E4132F-6B25-E15D-50E9-345A159F033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B7301FC-C3B1-9183-C752-6493363F6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1737" t="32532" r="21443" b="16129"/>
          <a:stretch>
            <a:fillRect/>
          </a:stretch>
        </p:blipFill>
        <p:spPr>
          <a:xfrm>
            <a:off x="2743623" y="2161569"/>
            <a:ext cx="12477918" cy="76962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FDA53EF-FB22-75C6-5369-01665A99A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14713233" y="70772"/>
            <a:ext cx="3423782" cy="19218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1F050AB-3F78-5143-E7B6-0CCE163B3F23}"/>
              </a:ext>
            </a:extLst>
          </p:cNvPr>
          <p:cNvSpPr/>
          <p:nvPr/>
        </p:nvSpPr>
        <p:spPr>
          <a:xfrm>
            <a:off x="15697201" y="647700"/>
            <a:ext cx="1828800" cy="12192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B8BEE32-F5D2-9707-200D-A1F828F2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36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3CDF2-4CFA-4EBA-7672-9D3E10582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01090F23-8E3D-09EC-0576-41563FFEF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228600" y="240541"/>
            <a:ext cx="3423782" cy="192187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8696317-7625-A8AD-4238-7B63F157A3B3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9EEB59F-4A72-BDC4-437B-562E6F0C3884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DB9354-5E30-8F46-F7CB-4C1944E810BB}"/>
              </a:ext>
            </a:extLst>
          </p:cNvPr>
          <p:cNvSpPr/>
          <p:nvPr/>
        </p:nvSpPr>
        <p:spPr>
          <a:xfrm>
            <a:off x="228600" y="512669"/>
            <a:ext cx="1060167" cy="166352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A4693E-6CAD-5B8D-EF85-BF9476CB6870}"/>
              </a:ext>
            </a:extLst>
          </p:cNvPr>
          <p:cNvSpPr txBox="1"/>
          <p:nvPr/>
        </p:nvSpPr>
        <p:spPr>
          <a:xfrm>
            <a:off x="1084873" y="4312504"/>
            <a:ext cx="752572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9F25B9-5821-A14D-0511-95C14B08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627" t="30110" r="5360" b="34750"/>
          <a:stretch>
            <a:fillRect/>
          </a:stretch>
        </p:blipFill>
        <p:spPr>
          <a:xfrm>
            <a:off x="9144000" y="721666"/>
            <a:ext cx="8059127" cy="8843668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CDC775-3F5B-0DC7-1AF2-CFEFCBBF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6719A-2F38-4284-144F-E17FDA615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9F6A0EB-C342-44C3-7825-DC37133E25A9}"/>
              </a:ext>
            </a:extLst>
          </p:cNvPr>
          <p:cNvSpPr txBox="1"/>
          <p:nvPr/>
        </p:nvSpPr>
        <p:spPr>
          <a:xfrm>
            <a:off x="1752600" y="4312504"/>
            <a:ext cx="681201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DBF715AF-8659-79A8-E3F0-D4191F4E6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10" y="483673"/>
            <a:ext cx="5084736" cy="9319655"/>
          </a:xfrm>
          <a:prstGeom prst="rect">
            <a:avLst/>
          </a:prstGeom>
        </p:spPr>
      </p:pic>
      <p:sp>
        <p:nvSpPr>
          <p:cNvPr id="4" name="Freeform 10">
            <a:extLst>
              <a:ext uri="{FF2B5EF4-FFF2-40B4-BE49-F238E27FC236}">
                <a16:creationId xmlns:a16="http://schemas.microsoft.com/office/drawing/2014/main" id="{750F60EB-5FD2-CD88-8B5E-62277C67D3E2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D56B049-BD7B-2635-3AC8-3A5D9645D41E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DD21C8-42FD-383B-A296-DE4103F2E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1F16D-7721-A064-CE52-FF1F6C45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20D50F0-C06B-76EA-7719-4600401D6B84}"/>
              </a:ext>
            </a:extLst>
          </p:cNvPr>
          <p:cNvSpPr txBox="1"/>
          <p:nvPr/>
        </p:nvSpPr>
        <p:spPr>
          <a:xfrm>
            <a:off x="838199" y="3897005"/>
            <a:ext cx="667642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26B626E4-B531-E014-BA4D-25EFA9146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5" y="1103782"/>
            <a:ext cx="9489751" cy="8079436"/>
          </a:xfrm>
          <a:prstGeom prst="rect">
            <a:avLst/>
          </a:prstGeom>
        </p:spPr>
      </p:pic>
      <p:sp>
        <p:nvSpPr>
          <p:cNvPr id="4" name="Freeform 10">
            <a:extLst>
              <a:ext uri="{FF2B5EF4-FFF2-40B4-BE49-F238E27FC236}">
                <a16:creationId xmlns:a16="http://schemas.microsoft.com/office/drawing/2014/main" id="{91666875-09F3-998C-991A-7A81D3FFB81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DE500931-57FC-7A76-2603-C57CCF526C1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6916D9-AC9F-742E-9EC5-10D7D514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4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16AEA-4215-8845-AFB5-5B2EED5A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5">
            <a:extLst>
              <a:ext uri="{FF2B5EF4-FFF2-40B4-BE49-F238E27FC236}">
                <a16:creationId xmlns:a16="http://schemas.microsoft.com/office/drawing/2014/main" id="{36E30D7D-37BF-986D-8019-617C93DE6D75}"/>
              </a:ext>
            </a:extLst>
          </p:cNvPr>
          <p:cNvGrpSpPr/>
          <p:nvPr/>
        </p:nvGrpSpPr>
        <p:grpSpPr>
          <a:xfrm rot="-5400000">
            <a:off x="7829550" y="-7829550"/>
            <a:ext cx="2628900" cy="18288000"/>
            <a:chOff x="0" y="0"/>
            <a:chExt cx="1131590" cy="5105878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096DB8A-5478-4BF8-49D2-FC6D6C719889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17BF39A4-7BD8-1B65-511E-8D88B42D6865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Picture 9">
            <a:extLst>
              <a:ext uri="{FF2B5EF4-FFF2-40B4-BE49-F238E27FC236}">
                <a16:creationId xmlns:a16="http://schemas.microsoft.com/office/drawing/2014/main" id="{9A0C1367-6B3E-736C-722C-BA9BC64272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-2" y="-2"/>
            <a:ext cx="18288002" cy="2915025"/>
          </a:xfrm>
          <a:prstGeom prst="rect">
            <a:avLst/>
          </a:prstGeom>
        </p:spPr>
      </p:pic>
      <p:sp>
        <p:nvSpPr>
          <p:cNvPr id="24" name="Freeform 10">
            <a:extLst>
              <a:ext uri="{FF2B5EF4-FFF2-40B4-BE49-F238E27FC236}">
                <a16:creationId xmlns:a16="http://schemas.microsoft.com/office/drawing/2014/main" id="{A7B03658-C13A-C978-BFD7-5A398D795DA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9D643D5-7D9C-635C-6E1E-9F5F5AEF155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BEFECA-1015-4205-4554-567FE9F5A217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AC42DC-865D-BE08-0766-FF9F446EEC6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F7625A97-7C09-BB62-CA90-18B37A36C804}"/>
              </a:ext>
            </a:extLst>
          </p:cNvPr>
          <p:cNvSpPr txBox="1"/>
          <p:nvPr/>
        </p:nvSpPr>
        <p:spPr>
          <a:xfrm>
            <a:off x="4914899" y="765013"/>
            <a:ext cx="845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Mercado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Atual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C129E60-12AE-305E-BB40-7FB2C8F69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55" y="3773556"/>
            <a:ext cx="8076162" cy="168900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506DDC2-C590-CB69-1EC2-2D19109EA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409712"/>
            <a:ext cx="8201348" cy="2618595"/>
          </a:xfrm>
          <a:prstGeom prst="rect">
            <a:avLst/>
          </a:prstGeom>
        </p:spPr>
      </p:pic>
      <p:sp>
        <p:nvSpPr>
          <p:cNvPr id="37" name="TextBox 8">
            <a:extLst>
              <a:ext uri="{FF2B5EF4-FFF2-40B4-BE49-F238E27FC236}">
                <a16:creationId xmlns:a16="http://schemas.microsoft.com/office/drawing/2014/main" id="{E9538DD4-DC10-FD7B-5A32-2C490D2BEF73}"/>
              </a:ext>
            </a:extLst>
          </p:cNvPr>
          <p:cNvSpPr txBox="1"/>
          <p:nvPr/>
        </p:nvSpPr>
        <p:spPr>
          <a:xfrm>
            <a:off x="12444574" y="7124700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CAUSI. (2025).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95ABEE2-16C5-BCC1-2B6A-736FFDC563E4}"/>
              </a:ext>
            </a:extLst>
          </p:cNvPr>
          <p:cNvSpPr txBox="1"/>
          <p:nvPr/>
        </p:nvSpPr>
        <p:spPr>
          <a:xfrm>
            <a:off x="3561136" y="5579471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BELARMINO </a:t>
            </a:r>
            <a:r>
              <a:rPr lang="pt-BR" sz="16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al. (2025)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979A0D-003A-D98F-843A-5A947747F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64" y="6835044"/>
            <a:ext cx="8068868" cy="1657581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2B55F97D-567D-77E5-BA5F-083452EDB237}"/>
              </a:ext>
            </a:extLst>
          </p:cNvPr>
          <p:cNvSpPr txBox="1"/>
          <p:nvPr/>
        </p:nvSpPr>
        <p:spPr>
          <a:xfrm>
            <a:off x="3593398" y="8630095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IPROCESS. (2025)</a:t>
            </a:r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8B339A0D-2407-5198-7106-28E9F2BAD4A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DB4B02-E912-E5B8-B745-1DB981ED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86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64E7F-23B5-E203-EF1D-2A6D9D013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421F5BB-89CE-896B-3A63-862777B2FB21}"/>
              </a:ext>
            </a:extLst>
          </p:cNvPr>
          <p:cNvSpPr txBox="1"/>
          <p:nvPr/>
        </p:nvSpPr>
        <p:spPr>
          <a:xfrm>
            <a:off x="5890798" y="273903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5D1949C7-87DD-E6E0-E390-97E220A7B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59137"/>
            <a:ext cx="12192000" cy="7498983"/>
          </a:xfrm>
          <a:prstGeom prst="rect">
            <a:avLst/>
          </a:prstGeom>
        </p:spPr>
      </p:pic>
      <p:sp>
        <p:nvSpPr>
          <p:cNvPr id="4" name="Freeform 10">
            <a:extLst>
              <a:ext uri="{FF2B5EF4-FFF2-40B4-BE49-F238E27FC236}">
                <a16:creationId xmlns:a16="http://schemas.microsoft.com/office/drawing/2014/main" id="{10E82881-7ACA-16BE-E770-4B1282DB10E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5C7F849-B9D8-5A6F-9F65-65086A12D65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48367C-80F8-3016-36BF-2CD1EF04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3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96D5A-AF8A-E718-B12A-1B6029B2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F195995-DF0D-4B3B-12CF-EACAE11245F7}"/>
              </a:ext>
            </a:extLst>
          </p:cNvPr>
          <p:cNvGrpSpPr/>
          <p:nvPr/>
        </p:nvGrpSpPr>
        <p:grpSpPr>
          <a:xfrm>
            <a:off x="1008225" y="871732"/>
            <a:ext cx="16271550" cy="8543537"/>
            <a:chOff x="1008225" y="863988"/>
            <a:chExt cx="16271550" cy="854353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A020935-F2F8-F345-444C-800B2A4BE088}"/>
                </a:ext>
              </a:extLst>
            </p:cNvPr>
            <p:cNvSpPr txBox="1"/>
            <p:nvPr/>
          </p:nvSpPr>
          <p:spPr>
            <a:xfrm>
              <a:off x="1008225" y="3889261"/>
              <a:ext cx="6506403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bg1"/>
                  </a:solidFill>
                  <a:latin typeface="TT Interphases" panose="020B0604020202020204" charset="0"/>
                </a:rPr>
                <a:t>Diagrama de Atividade:</a:t>
              </a:r>
              <a:endParaRPr lang="pt-BR" sz="4800" dirty="0">
                <a:solidFill>
                  <a:srgbClr val="FFBD59"/>
                </a:solidFill>
                <a:latin typeface="TT Interphases" panose="020B0604020202020204" charset="0"/>
              </a:endParaRPr>
            </a:p>
            <a:p>
              <a:pPr algn="ctr"/>
              <a:r>
                <a:rPr lang="pt-BR" sz="5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Gerenciar Resoluções</a:t>
              </a:r>
            </a:p>
          </p:txBody>
        </p:sp>
        <p:pic>
          <p:nvPicPr>
            <p:cNvPr id="4" name="Imagem 3" descr="Diagrama&#10;&#10;O conteúdo gerado por IA pode estar incorreto.">
              <a:extLst>
                <a:ext uri="{FF2B5EF4-FFF2-40B4-BE49-F238E27FC236}">
                  <a16:creationId xmlns:a16="http://schemas.microsoft.com/office/drawing/2014/main" id="{B60DD0A1-C3DA-AF5B-F365-42DE3613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863988"/>
              <a:ext cx="9202575" cy="8543537"/>
            </a:xfrm>
            <a:prstGeom prst="rect">
              <a:avLst/>
            </a:prstGeom>
          </p:spPr>
        </p:pic>
      </p:grpSp>
      <p:sp>
        <p:nvSpPr>
          <p:cNvPr id="6" name="Freeform 10">
            <a:extLst>
              <a:ext uri="{FF2B5EF4-FFF2-40B4-BE49-F238E27FC236}">
                <a16:creationId xmlns:a16="http://schemas.microsoft.com/office/drawing/2014/main" id="{113B0C8E-F848-4162-654E-C16DC2D647B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96085ED7-42AC-B0D2-87B4-122A836C347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95635E8-C106-404A-81DD-68400587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4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0B43E2-0E32-4F39-504C-3A12F778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7700B28-A274-BE16-8D61-0A1011D57657}"/>
              </a:ext>
            </a:extLst>
          </p:cNvPr>
          <p:cNvSpPr txBox="1"/>
          <p:nvPr/>
        </p:nvSpPr>
        <p:spPr>
          <a:xfrm>
            <a:off x="2522362" y="4312504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9C72DC8-363D-9D63-8CE8-6ED1C7582E5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A3F3545-68D3-202B-91B3-540FBE917BC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1B2B3F55-3760-8F69-474D-59D354E44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14350"/>
            <a:ext cx="6349155" cy="92583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03BA09-07F5-43F3-7141-986F0BD8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2E00E-30D3-6D9B-C2B2-7C7C2A135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A352CA4-83A9-4DD2-5F79-72E9D0F95A75}"/>
              </a:ext>
            </a:extLst>
          </p:cNvPr>
          <p:cNvSpPr txBox="1"/>
          <p:nvPr/>
        </p:nvSpPr>
        <p:spPr>
          <a:xfrm>
            <a:off x="9144000" y="697111"/>
            <a:ext cx="700771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Estado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B16C794-D332-B5AD-A456-B8C81B403706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F821D40-E3B5-EE4F-F1BF-47908B18EB4E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54CD8F5-F824-D92A-7A78-EC30B4A1DC67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3FCFCAD-8C4E-E709-538E-F47A6743D39C}"/>
              </a:ext>
            </a:extLst>
          </p:cNvPr>
          <p:cNvSpPr txBox="1"/>
          <p:nvPr/>
        </p:nvSpPr>
        <p:spPr>
          <a:xfrm>
            <a:off x="9223664" y="3314700"/>
            <a:ext cx="7921335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é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represetnação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visual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diferentes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estados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Sistema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como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muda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outro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resposta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eventos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condições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B242FB2-E27C-EE6C-CBDF-7FA05C4108B7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EF2172E3-AAF7-8BA6-3097-41724BFB6873}"/>
              </a:ext>
            </a:extLst>
          </p:cNvPr>
          <p:cNvSpPr txBox="1"/>
          <p:nvPr/>
        </p:nvSpPr>
        <p:spPr>
          <a:xfrm>
            <a:off x="9178636" y="6210300"/>
            <a:ext cx="7845916" cy="369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Modelar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comportamento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dinâmico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Vizualizar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possíveis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estados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transições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no design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análise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reativos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CAE765-6A9E-71D2-1F10-34174F01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63</a:t>
            </a:fld>
            <a:endParaRPr lang="en-US" dirty="0">
              <a:solidFill>
                <a:srgbClr val="0E1924"/>
              </a:solidFill>
            </a:endParaRPr>
          </a:p>
        </p:txBody>
      </p:sp>
      <p:pic>
        <p:nvPicPr>
          <p:cNvPr id="11" name="Imagem 10" descr="Uma imagem contendo mulher, segurando, jogador, quadra&#10;&#10;O conteúdo gerado por IA pode estar incorreto.">
            <a:extLst>
              <a:ext uri="{FF2B5EF4-FFF2-40B4-BE49-F238E27FC236}">
                <a16:creationId xmlns:a16="http://schemas.microsoft.com/office/drawing/2014/main" id="{E10C50F1-A269-0EA5-21C6-760E7E0E0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6" t="12559" r="41242" b="7430"/>
          <a:stretch>
            <a:fillRect/>
          </a:stretch>
        </p:blipFill>
        <p:spPr>
          <a:xfrm>
            <a:off x="990600" y="1104899"/>
            <a:ext cx="6705600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8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E70D0-2159-0A6F-0250-71052CBCD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84BE8ACC-FFE3-6C4F-D469-3112C95694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947DB71-A2BB-9074-6F41-09DD33880E4B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8F53BB-E62B-05FE-C1C0-FD050CC4BAA6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2FDCF5-5283-2512-83F8-18A954CE7B78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5F146735-3DDB-B4E0-A483-1DE93EAF52FC}"/>
              </a:ext>
            </a:extLst>
          </p:cNvPr>
          <p:cNvSpPr txBox="1"/>
          <p:nvPr/>
        </p:nvSpPr>
        <p:spPr>
          <a:xfrm>
            <a:off x="2171702" y="783690"/>
            <a:ext cx="1394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310F44-D5DD-F472-A4AD-522C870ACEA3}"/>
              </a:ext>
            </a:extLst>
          </p:cNvPr>
          <p:cNvGrpSpPr/>
          <p:nvPr/>
        </p:nvGrpSpPr>
        <p:grpSpPr>
          <a:xfrm>
            <a:off x="6816482" y="7103351"/>
            <a:ext cx="4567315" cy="1131028"/>
            <a:chOff x="5967511" y="7060913"/>
            <a:chExt cx="4567315" cy="1131028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0E5C36F3-3465-CB95-374E-89BC521484FF}"/>
                </a:ext>
              </a:extLst>
            </p:cNvPr>
            <p:cNvCxnSpPr>
              <a:cxnSpLocks/>
            </p:cNvCxnSpPr>
            <p:nvPr/>
          </p:nvCxnSpPr>
          <p:spPr>
            <a:xfrm>
              <a:off x="6669007" y="8191941"/>
              <a:ext cx="3164324" cy="0"/>
            </a:xfrm>
            <a:prstGeom prst="line">
              <a:avLst/>
            </a:prstGeom>
            <a:ln w="1905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1963AA3-4B75-8925-4FFB-A329EDDB7FF5}"/>
                </a:ext>
              </a:extLst>
            </p:cNvPr>
            <p:cNvSpPr txBox="1"/>
            <p:nvPr/>
          </p:nvSpPr>
          <p:spPr>
            <a:xfrm>
              <a:off x="5967511" y="7060913"/>
              <a:ext cx="45673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TRANSIÇÃO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F7F00F65-7517-25B8-5288-18EC98DDB8D3}"/>
              </a:ext>
            </a:extLst>
          </p:cNvPr>
          <p:cNvGrpSpPr/>
          <p:nvPr/>
        </p:nvGrpSpPr>
        <p:grpSpPr>
          <a:xfrm>
            <a:off x="1802149" y="4076758"/>
            <a:ext cx="3475173" cy="1841096"/>
            <a:chOff x="584827" y="6111185"/>
            <a:chExt cx="3475173" cy="184109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B5FA7A45-7AB7-688C-18DF-1B3C52CF9FAF}"/>
                </a:ext>
              </a:extLst>
            </p:cNvPr>
            <p:cNvSpPr txBox="1"/>
            <p:nvPr/>
          </p:nvSpPr>
          <p:spPr>
            <a:xfrm>
              <a:off x="584827" y="6111185"/>
              <a:ext cx="347517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ESTADO INICIAL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D24ADFD-DE4A-C8EC-3AC0-204D81E92F79}"/>
                </a:ext>
              </a:extLst>
            </p:cNvPr>
            <p:cNvSpPr/>
            <p:nvPr/>
          </p:nvSpPr>
          <p:spPr>
            <a:xfrm>
              <a:off x="1720839" y="6775521"/>
              <a:ext cx="1203148" cy="1176760"/>
            </a:xfrm>
            <a:prstGeom prst="ellipse">
              <a:avLst/>
            </a:prstGeom>
            <a:solidFill>
              <a:schemeClr val="tx1"/>
            </a:solidFill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A75EB70-E4FA-6862-2450-47B8A187294F}"/>
              </a:ext>
            </a:extLst>
          </p:cNvPr>
          <p:cNvSpPr txBox="1"/>
          <p:nvPr/>
        </p:nvSpPr>
        <p:spPr>
          <a:xfrm>
            <a:off x="11950028" y="3689865"/>
            <a:ext cx="45502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PSEUDOESTADO DE ESCOLHA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2C288856-9E92-B229-317E-AE132C3D9A3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5EA73BC6-8CF8-12EF-875F-3F743C01532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27ADC9-746E-0913-725E-F250FA31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752AEDC-34C4-9B9E-9BFF-9E110ADBCC62}"/>
              </a:ext>
            </a:extLst>
          </p:cNvPr>
          <p:cNvGrpSpPr/>
          <p:nvPr/>
        </p:nvGrpSpPr>
        <p:grpSpPr>
          <a:xfrm>
            <a:off x="12922957" y="4746699"/>
            <a:ext cx="2604400" cy="2117000"/>
            <a:chOff x="12493463" y="3846219"/>
            <a:chExt cx="2604400" cy="2117000"/>
          </a:xfrm>
        </p:grpSpPr>
        <p:sp>
          <p:nvSpPr>
            <p:cNvPr id="23" name="Losango 22">
              <a:extLst>
                <a:ext uri="{FF2B5EF4-FFF2-40B4-BE49-F238E27FC236}">
                  <a16:creationId xmlns:a16="http://schemas.microsoft.com/office/drawing/2014/main" id="{0D911E9F-627A-883A-0E64-5B7D2B6118F0}"/>
                </a:ext>
              </a:extLst>
            </p:cNvPr>
            <p:cNvSpPr/>
            <p:nvPr/>
          </p:nvSpPr>
          <p:spPr>
            <a:xfrm>
              <a:off x="12493463" y="3846219"/>
              <a:ext cx="2604400" cy="2117000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E1E1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Losango 5">
              <a:extLst>
                <a:ext uri="{FF2B5EF4-FFF2-40B4-BE49-F238E27FC236}">
                  <a16:creationId xmlns:a16="http://schemas.microsoft.com/office/drawing/2014/main" id="{37FC48CF-FD68-3BF8-49F8-F369C9233C17}"/>
                </a:ext>
              </a:extLst>
            </p:cNvPr>
            <p:cNvSpPr/>
            <p:nvPr/>
          </p:nvSpPr>
          <p:spPr>
            <a:xfrm>
              <a:off x="12673926" y="3992909"/>
              <a:ext cx="2243475" cy="1823621"/>
            </a:xfrm>
            <a:prstGeom prst="diamond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E1E1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04F9A3A2-A71A-7F54-9F6D-46144DE2F897}"/>
              </a:ext>
            </a:extLst>
          </p:cNvPr>
          <p:cNvGrpSpPr/>
          <p:nvPr/>
        </p:nvGrpSpPr>
        <p:grpSpPr>
          <a:xfrm>
            <a:off x="7036063" y="3637705"/>
            <a:ext cx="4128153" cy="2985991"/>
            <a:chOff x="6187093" y="3595267"/>
            <a:chExt cx="4128153" cy="2985991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E0B5F6F4-4750-7150-9C27-A132233B881B}"/>
                </a:ext>
              </a:extLst>
            </p:cNvPr>
            <p:cNvGrpSpPr/>
            <p:nvPr/>
          </p:nvGrpSpPr>
          <p:grpSpPr>
            <a:xfrm>
              <a:off x="6187093" y="3595267"/>
              <a:ext cx="4128153" cy="2985991"/>
              <a:chOff x="4950317" y="3567566"/>
              <a:chExt cx="4128153" cy="2985991"/>
            </a:xfrm>
            <a:noFill/>
          </p:grpSpPr>
          <p:pic>
            <p:nvPicPr>
              <p:cNvPr id="13" name="Gráfico 12">
                <a:extLst>
                  <a:ext uri="{FF2B5EF4-FFF2-40B4-BE49-F238E27FC236}">
                    <a16:creationId xmlns:a16="http://schemas.microsoft.com/office/drawing/2014/main" id="{8B401225-25D2-F39A-15E2-C87D446A5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1282" t="35173" r="7917" b="23420"/>
              <a:stretch/>
            </p:blipFill>
            <p:spPr>
              <a:xfrm>
                <a:off x="5078885" y="4343757"/>
                <a:ext cx="3871017" cy="2209800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2811190-5DCD-EB96-9C6C-CB7ACDBAE3A8}"/>
                  </a:ext>
                </a:extLst>
              </p:cNvPr>
              <p:cNvSpPr txBox="1"/>
              <p:nvPr/>
            </p:nvSpPr>
            <p:spPr>
              <a:xfrm>
                <a:off x="4950317" y="3567566"/>
                <a:ext cx="412815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ESTADO</a:t>
                </a:r>
              </a:p>
            </p:txBody>
          </p:sp>
        </p:grp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38353CD5-B902-5120-00CE-278902F17E14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5383408"/>
              <a:ext cx="35814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7BCDA123-8FA6-9C89-3011-4C5F16346647}"/>
                </a:ext>
              </a:extLst>
            </p:cNvPr>
            <p:cNvSpPr txBox="1"/>
            <p:nvPr/>
          </p:nvSpPr>
          <p:spPr>
            <a:xfrm>
              <a:off x="7170836" y="4684334"/>
              <a:ext cx="2362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FFFFFF"/>
                  </a:solidFill>
                  <a:latin typeface="TT Interphases"/>
                  <a:sym typeface="TT Interphases"/>
                </a:rPr>
                <a:t>Editando</a:t>
              </a:r>
              <a:r>
                <a:rPr lang="en-US" dirty="0">
                  <a:solidFill>
                    <a:srgbClr val="FFFFFF"/>
                  </a:solidFill>
                  <a:latin typeface="TT Interphases"/>
                  <a:sym typeface="TT Interphases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TT Interphases"/>
                  <a:sym typeface="TT Interphases"/>
                </a:rPr>
                <a:t>Atividade</a:t>
              </a:r>
              <a:endParaRPr lang="pt-BR" dirty="0"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1BD2EBE-3639-4558-1EF4-15DBF1B97580}"/>
              </a:ext>
            </a:extLst>
          </p:cNvPr>
          <p:cNvGrpSpPr/>
          <p:nvPr/>
        </p:nvGrpSpPr>
        <p:grpSpPr>
          <a:xfrm>
            <a:off x="1802149" y="6441908"/>
            <a:ext cx="3475173" cy="1844701"/>
            <a:chOff x="1860807" y="6581258"/>
            <a:chExt cx="3475173" cy="1844701"/>
          </a:xfrm>
        </p:grpSpPr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E5CEBAB8-46FE-64C5-2B2E-21B204109738}"/>
                </a:ext>
              </a:extLst>
            </p:cNvPr>
            <p:cNvSpPr txBox="1"/>
            <p:nvPr/>
          </p:nvSpPr>
          <p:spPr>
            <a:xfrm>
              <a:off x="1860807" y="6581258"/>
              <a:ext cx="347517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ESTADO INICIAL</a:t>
              </a: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C1D66AD-9E2F-262D-D000-6B93818DD5FF}"/>
                </a:ext>
              </a:extLst>
            </p:cNvPr>
            <p:cNvSpPr/>
            <p:nvPr/>
          </p:nvSpPr>
          <p:spPr>
            <a:xfrm>
              <a:off x="2996819" y="7245594"/>
              <a:ext cx="1203148" cy="1176760"/>
            </a:xfrm>
            <a:prstGeom prst="ellipse">
              <a:avLst/>
            </a:prstGeom>
            <a:solidFill>
              <a:schemeClr val="tx1"/>
            </a:solidFill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A4C07232-4606-D983-A3FA-B7548CB281CC}"/>
                </a:ext>
              </a:extLst>
            </p:cNvPr>
            <p:cNvSpPr/>
            <p:nvPr/>
          </p:nvSpPr>
          <p:spPr>
            <a:xfrm>
              <a:off x="3003746" y="7249199"/>
              <a:ext cx="1203148" cy="11767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52229C1-0EE5-5EF7-4612-D01583E9FA80}"/>
              </a:ext>
            </a:extLst>
          </p:cNvPr>
          <p:cNvGrpSpPr/>
          <p:nvPr/>
        </p:nvGrpSpPr>
        <p:grpSpPr>
          <a:xfrm>
            <a:off x="11941500" y="7448474"/>
            <a:ext cx="4567315" cy="936217"/>
            <a:chOff x="11378625" y="7026683"/>
            <a:chExt cx="4567315" cy="936217"/>
          </a:xfrm>
        </p:grpSpPr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D186CB11-12C0-22DC-5551-211D9E529B4F}"/>
                </a:ext>
              </a:extLst>
            </p:cNvPr>
            <p:cNvCxnSpPr>
              <a:cxnSpLocks/>
            </p:cNvCxnSpPr>
            <p:nvPr/>
          </p:nvCxnSpPr>
          <p:spPr>
            <a:xfrm>
              <a:off x="12478960" y="7962900"/>
              <a:ext cx="2366645" cy="0"/>
            </a:xfrm>
            <a:prstGeom prst="line">
              <a:avLst/>
            </a:prstGeom>
            <a:ln w="1143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AA26ED1D-3220-6325-15D9-26858A86A5FD}"/>
                </a:ext>
              </a:extLst>
            </p:cNvPr>
            <p:cNvSpPr txBox="1"/>
            <p:nvPr/>
          </p:nvSpPr>
          <p:spPr>
            <a:xfrm>
              <a:off x="11378625" y="7026683"/>
              <a:ext cx="45673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AÇÃO/EVENTO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51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CA46FE-753E-7E92-AC88-CD8CF6FF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1D36BB16-3F36-6126-D5F7-B5785C78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-2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97F74FCA-B4D4-6F2A-0DDF-72AAC7E2B6AF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6C77DA-9C2C-8047-15C7-FD46D84A77A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691D221-3997-4175-A778-FF3ABB344110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308B6ABF-7C14-1FA2-AF0B-53F8D18526E9}"/>
              </a:ext>
            </a:extLst>
          </p:cNvPr>
          <p:cNvSpPr txBox="1"/>
          <p:nvPr/>
        </p:nvSpPr>
        <p:spPr>
          <a:xfrm>
            <a:off x="2680920" y="783690"/>
            <a:ext cx="1292616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C37128B7-6964-A2F7-6C1F-A5226719B6F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754B6480-FA91-B6A4-CB66-8BCAE91F551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3B7973-2F4B-7CB7-85FA-01241F98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E7F1E892-B2C4-91F0-3BB4-52A2E646A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15234" r="24170" b="5497"/>
          <a:stretch>
            <a:fillRect/>
          </a:stretch>
        </p:blipFill>
        <p:spPr>
          <a:xfrm>
            <a:off x="5867400" y="3162300"/>
            <a:ext cx="7239000" cy="66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0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F1E23-611B-B4E9-F8C5-821C19A1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BB36C068-74DC-7715-A262-06EC055D95DA}"/>
              </a:ext>
            </a:extLst>
          </p:cNvPr>
          <p:cNvSpPr txBox="1"/>
          <p:nvPr/>
        </p:nvSpPr>
        <p:spPr>
          <a:xfrm>
            <a:off x="1191559" y="4552995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Estado: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660789E-63C1-E417-8015-428DCC8CA14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07D48884-6CDB-1B7B-ECED-334EE2AF6E6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2B8244-5052-E0DC-B7C2-5F29428C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A0619CE8-34C7-C96F-B360-BC79CACB7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2149399"/>
            <a:ext cx="9171640" cy="6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8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0905E-5BBA-1717-397D-2A9CA2ED1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4DAEDE45-662C-0866-3C76-ABC6CD8752EA}"/>
              </a:ext>
            </a:extLst>
          </p:cNvPr>
          <p:cNvSpPr txBox="1"/>
          <p:nvPr/>
        </p:nvSpPr>
        <p:spPr>
          <a:xfrm>
            <a:off x="1191559" y="4552995"/>
            <a:ext cx="65064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Estado: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resolução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0B8AFAB-4F9F-C7A9-9ABF-E484A55AD46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560E7D0-A1B0-4195-E36C-B27AAFFB605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5D131A-AB75-ED94-BA19-FA98E0C8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C5B21367-89BB-57EC-57D4-C40362597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43100"/>
            <a:ext cx="9535188" cy="71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B06FF-1435-051F-13A3-8CE3EDA69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D2714D9-E750-A902-D3E6-5C77E55744E7}"/>
              </a:ext>
            </a:extLst>
          </p:cNvPr>
          <p:cNvSpPr txBox="1"/>
          <p:nvPr/>
        </p:nvSpPr>
        <p:spPr>
          <a:xfrm>
            <a:off x="9157854" y="867648"/>
            <a:ext cx="7453746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Mudanças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proposta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pelo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cliente</a:t>
            </a:r>
            <a:endParaRPr lang="en-US" sz="9000" b="1" dirty="0">
              <a:solidFill>
                <a:srgbClr val="08ADAD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580B78-4C02-D756-502C-B710588C5B88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9A07F22-AFA7-2566-14F8-6CDEC14A0F0E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477C9BA-620A-0D15-3F6C-3BFD778CD366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7C6A689-0797-F5C2-87A6-79D797A04034}"/>
              </a:ext>
            </a:extLst>
          </p:cNvPr>
          <p:cNvSpPr txBox="1"/>
          <p:nvPr/>
        </p:nvSpPr>
        <p:spPr>
          <a:xfrm>
            <a:off x="8924059" y="5829300"/>
            <a:ext cx="7921335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fazer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upload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arquivos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analisa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arquivos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Retorno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possíveis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dúvidas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ter.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D2E4D4-941B-463D-B7C1-A1D9944CE13D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49CC89-1646-12E7-943E-A408A348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68</a:t>
            </a:fld>
            <a:endParaRPr lang="en-US" dirty="0">
              <a:solidFill>
                <a:srgbClr val="0E1924"/>
              </a:solidFill>
            </a:endParaRPr>
          </a:p>
        </p:txBody>
      </p:sp>
      <p:pic>
        <p:nvPicPr>
          <p:cNvPr id="16" name="Imagem 15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E1F7C604-782C-02AC-AA0D-333126554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8430" r="34582" b="11560"/>
          <a:stretch>
            <a:fillRect/>
          </a:stretch>
        </p:blipFill>
        <p:spPr>
          <a:xfrm>
            <a:off x="1143000" y="1014486"/>
            <a:ext cx="6663737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2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11C18-4BC1-80CC-F888-A109027E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7F9E7FEA-6FD1-24DC-358E-06D03978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8AD1E354-6651-1AD2-C6F4-1AE1086BE784}"/>
              </a:ext>
            </a:extLst>
          </p:cNvPr>
          <p:cNvGrpSpPr/>
          <p:nvPr/>
        </p:nvGrpSpPr>
        <p:grpSpPr>
          <a:xfrm>
            <a:off x="762000" y="9140856"/>
            <a:ext cx="457200" cy="407988"/>
            <a:chOff x="0" y="-57150"/>
            <a:chExt cx="609600" cy="5439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E72E9A-FFE9-836B-68B6-92717D7A5349}"/>
                </a:ext>
              </a:extLst>
            </p:cNvPr>
            <p:cNvSpPr/>
            <p:nvPr/>
          </p:nvSpPr>
          <p:spPr>
            <a:xfrm>
              <a:off x="0" y="1"/>
              <a:ext cx="609600" cy="486832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800340-7237-4229-28EF-2460F8791B7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732E6C4C-67DE-7554-3D3F-DE59496BC11C}"/>
              </a:ext>
            </a:extLst>
          </p:cNvPr>
          <p:cNvSpPr txBox="1"/>
          <p:nvPr/>
        </p:nvSpPr>
        <p:spPr>
          <a:xfrm>
            <a:off x="4914902" y="597100"/>
            <a:ext cx="8458200" cy="175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Referências</a:t>
            </a:r>
            <a:endParaRPr lang="en-US" sz="9000" b="1" dirty="0">
              <a:solidFill>
                <a:srgbClr val="08ADAD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AB324E4C-7B83-E56D-DB28-C4EF9BB3FAC9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9D82A3-1A1A-5255-05C7-5A061AEBB1AB}"/>
              </a:ext>
            </a:extLst>
          </p:cNvPr>
          <p:cNvSpPr txBox="1"/>
          <p:nvPr/>
        </p:nvSpPr>
        <p:spPr>
          <a:xfrm>
            <a:off x="3276600" y="3421726"/>
            <a:ext cx="1213404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BELARMINO </a:t>
            </a:r>
            <a:r>
              <a:rPr lang="pt-BR" sz="1800" i="1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800" i="1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al</a:t>
            </a:r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Hammer PDF: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An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Intelligent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PDF Reader for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Scientific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Papers.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arXiv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preprint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2022.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/2204.02809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CAUSIN, Juliana.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Fim do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Ctrl+F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? Como usar a IA para analisar documentos e 'conversar' com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PDFs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O Globo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Rio de Janeiro, 27 maio 2025.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https://oglobo.globo.com/blogs/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iai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/noticia/2025/05/27/fim-do-ctrlf-como-usar-a-ia-para-analisar-documentos-e-conversar-com-pdfs.ghtml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EDRAWSOFT.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símbolos do diagrama de classes UML.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https://www.edrawsoft.com/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/uml-class-symbols.html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LUCIDCHART.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 que é um diagrama de atividades UML?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https://www.lucidchart.com/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/o-que-e-diagrama-de-atividades-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MARKETING IPROCESS.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Super Poderes da IA –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Ep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 4. O Poder da Inteligência Artificial em analisar e interpretar textos.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Blog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iProcess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6 dez. 2023.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https://blog.iprocess.com.br/2023/12/os-super-poderes-da-ia-ep-4-o-poder-da-inteligencia-artificial-em-analisar-e-interpretar-textos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3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ROSA, Ângela.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Requisitos de software funcionais e não funcionais: o que são?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SoftDesign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17 jun. 2021.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https://softdesign.com.br/blog/requisitos-de-software-funcionais-e-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-funcionais/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1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SOMMERVILLE, Ian.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Engenharia de Software.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10. ed. São Paulo: Pearson, 2019. ISBN 978-85-430-2497-4.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AF9EF2FB-FE0A-868F-2586-858A583B3A3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D5CF3F-089B-8E25-67B1-30BC0EEA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0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99D3B68-6447-BF5A-48E8-E19C06A6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68" t="9998" r="32882" b="20315"/>
          <a:stretch>
            <a:fillRect/>
          </a:stretch>
        </p:blipFill>
        <p:spPr>
          <a:xfrm>
            <a:off x="0" y="3118355"/>
            <a:ext cx="6629400" cy="716864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02433E4-245C-FA90-0DB9-DE9CDAB50430}"/>
              </a:ext>
            </a:extLst>
          </p:cNvPr>
          <p:cNvSpPr/>
          <p:nvPr/>
        </p:nvSpPr>
        <p:spPr>
          <a:xfrm>
            <a:off x="5607957" y="4263786"/>
            <a:ext cx="12710886" cy="4800600"/>
          </a:xfrm>
          <a:prstGeom prst="rect">
            <a:avLst/>
          </a:prstGeom>
          <a:solidFill>
            <a:srgbClr val="0E19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104A681-C11D-FB94-F832-2608D78DB5FF}"/>
              </a:ext>
            </a:extLst>
          </p:cNvPr>
          <p:cNvSpPr/>
          <p:nvPr/>
        </p:nvSpPr>
        <p:spPr>
          <a:xfrm>
            <a:off x="0" y="-5446"/>
            <a:ext cx="18288000" cy="3156249"/>
          </a:xfrm>
          <a:prstGeom prst="rect">
            <a:avLst/>
          </a:prstGeom>
          <a:solidFill>
            <a:srgbClr val="0E19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4"/>
          <p:cNvSpPr txBox="1"/>
          <p:nvPr/>
        </p:nvSpPr>
        <p:spPr>
          <a:xfrm rot="16200000">
            <a:off x="5210778" y="-2790223"/>
            <a:ext cx="10287000" cy="158674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82336" y="187684"/>
            <a:ext cx="1746280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90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Impactos positivos da ferramenta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sym typeface="TT Interphas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81700" y="4762797"/>
            <a:ext cx="11963400" cy="380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Facilitar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acesso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às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informações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forma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rápida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eficiente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Oferecer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experiência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prática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intuitiva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acessível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Contribuir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agilidade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dentro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instituição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Reduzir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tempo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gasto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buscas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manuais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informações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institucionais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Oferecer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respostas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precisas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tempo real.</a:t>
            </a: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3925A7CF-A09D-514F-9BC7-2C43785022EF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BF596A1-1C7F-F426-3AF5-A644DB0D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7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ECA62-2A65-F5C2-6E22-08B92EF72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F5253806-DF4F-47CC-6E93-CB1244554E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7002C74-3405-C424-325E-C88D385D8AD1}"/>
              </a:ext>
            </a:extLst>
          </p:cNvPr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422548D-5B50-F725-FFCB-527F5F8C97C3}"/>
              </a:ext>
            </a:extLst>
          </p:cNvPr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94E728C-2DA3-81F1-ED7E-5D6532B4EA56}"/>
              </a:ext>
            </a:extLst>
          </p:cNvPr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88D910-4AC2-764D-59E9-D046BD193C11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1355BE-5452-68B9-1535-CBB71274E59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F594EFF-C023-2561-6EA9-1EB00F65B701}"/>
              </a:ext>
            </a:extLst>
          </p:cNvPr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733D740-8489-3D96-FB43-C535513E7125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5961163-57BD-1E1D-F686-2388A7E1303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FDA5EC9-9187-05EB-2013-72DAB61AC542}"/>
              </a:ext>
            </a:extLst>
          </p:cNvPr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2B97EFB-9C58-21D6-D72F-BAC33C214AF1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DBE478E-A5BE-1797-E4AD-AF9D573B7AAA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68012C9-6C91-CFAB-1945-7D53297210DB}"/>
              </a:ext>
            </a:extLst>
          </p:cNvPr>
          <p:cNvSpPr txBox="1"/>
          <p:nvPr/>
        </p:nvSpPr>
        <p:spPr>
          <a:xfrm>
            <a:off x="3169531" y="3758506"/>
            <a:ext cx="1194893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Obrigado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pela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atenção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!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3E46205-B0B0-B453-2A8D-B43C2C16BC87}"/>
              </a:ext>
            </a:extLst>
          </p:cNvPr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51B7525-AE8B-91B8-C737-5A48B3E6DAB9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327B199-B214-D168-2F31-8829D2002AC5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18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2000" y="9183719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609600" h="486833">
                <a:moveTo>
                  <a:pt x="0" y="0"/>
                </a:moveTo>
                <a:lnTo>
                  <a:pt x="609600" y="0"/>
                </a:lnTo>
                <a:lnTo>
                  <a:pt x="609600" y="486833"/>
                </a:lnTo>
                <a:lnTo>
                  <a:pt x="0" y="4868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05007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35621" y="7037970"/>
            <a:ext cx="445656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Levantamento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669712" y="7874213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253860" y="8279997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964126" y="6170520"/>
            <a:ext cx="1439190" cy="1334849"/>
          </a:xfrm>
          <a:custGeom>
            <a:avLst/>
            <a:gdLst/>
            <a:ahLst/>
            <a:cxnLst/>
            <a:rect l="l" t="t" r="r" b="b"/>
            <a:pathLst>
              <a:path w="1439190" h="1334849">
                <a:moveTo>
                  <a:pt x="0" y="0"/>
                </a:moveTo>
                <a:lnTo>
                  <a:pt x="1439190" y="0"/>
                </a:lnTo>
                <a:lnTo>
                  <a:pt x="1439190" y="1334849"/>
                </a:lnTo>
                <a:lnTo>
                  <a:pt x="0" y="1334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26"/>
          <p:cNvSpPr txBox="1"/>
          <p:nvPr/>
        </p:nvSpPr>
        <p:spPr>
          <a:xfrm>
            <a:off x="1455441" y="7791119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Entrevista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12196" y="4663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78054" y="7707095"/>
            <a:ext cx="4525415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Análise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69236" y="4630281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87645" y="3958958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2</a:t>
            </a:r>
          </a:p>
        </p:txBody>
      </p:sp>
      <p:sp>
        <p:nvSpPr>
          <p:cNvPr id="31" name="Freeform 31"/>
          <p:cNvSpPr/>
          <p:nvPr/>
        </p:nvSpPr>
        <p:spPr>
          <a:xfrm>
            <a:off x="8410964" y="5244426"/>
            <a:ext cx="1505875" cy="1593519"/>
          </a:xfrm>
          <a:custGeom>
            <a:avLst/>
            <a:gdLst/>
            <a:ahLst/>
            <a:cxnLst/>
            <a:rect l="l" t="t" r="r" b="b"/>
            <a:pathLst>
              <a:path w="1505875" h="1593519">
                <a:moveTo>
                  <a:pt x="0" y="0"/>
                </a:moveTo>
                <a:lnTo>
                  <a:pt x="1505875" y="0"/>
                </a:lnTo>
                <a:lnTo>
                  <a:pt x="1505875" y="1593519"/>
                </a:lnTo>
                <a:lnTo>
                  <a:pt x="0" y="1593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3965761" y="5991362"/>
            <a:ext cx="1350001" cy="1588236"/>
          </a:xfrm>
          <a:custGeom>
            <a:avLst/>
            <a:gdLst/>
            <a:ahLst/>
            <a:cxnLst/>
            <a:rect l="l" t="t" r="r" b="b"/>
            <a:pathLst>
              <a:path w="1350001" h="1588236">
                <a:moveTo>
                  <a:pt x="0" y="0"/>
                </a:moveTo>
                <a:lnTo>
                  <a:pt x="1350001" y="0"/>
                </a:lnTo>
                <a:lnTo>
                  <a:pt x="1350001" y="1588236"/>
                </a:lnTo>
                <a:lnTo>
                  <a:pt x="0" y="1588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3" name="Group 33"/>
          <p:cNvGrpSpPr/>
          <p:nvPr/>
        </p:nvGrpSpPr>
        <p:grpSpPr>
          <a:xfrm rot="-5400000">
            <a:off x="7424455" y="-7424455"/>
            <a:ext cx="3439093" cy="18288002"/>
            <a:chOff x="0" y="0"/>
            <a:chExt cx="1083557" cy="510587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83557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2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BB3092A-0AEB-544A-AC9F-FCF6460D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8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60545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64868" y="7219782"/>
            <a:ext cx="470914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Implementação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931164" y="788062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515312" y="8286408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83409" y="7797151"/>
            <a:ext cx="420062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Construção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do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Projeto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891031" y="4662857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48407" y="7748492"/>
            <a:ext cx="47819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Verificação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853919" y="4631636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72475" y="4014805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5</a:t>
            </a:r>
          </a:p>
        </p:txBody>
      </p:sp>
      <p:grpSp>
        <p:nvGrpSpPr>
          <p:cNvPr id="30" name="Group 30"/>
          <p:cNvGrpSpPr/>
          <p:nvPr/>
        </p:nvGrpSpPr>
        <p:grpSpPr>
          <a:xfrm rot="-5400000">
            <a:off x="6996522" y="-8401576"/>
            <a:ext cx="4114130" cy="19567208"/>
            <a:chOff x="0" y="-47625"/>
            <a:chExt cx="1083557" cy="5153503"/>
          </a:xfrm>
        </p:grpSpPr>
        <p:sp>
          <p:nvSpPr>
            <p:cNvPr id="31" name="Freeform 31"/>
            <p:cNvSpPr/>
            <p:nvPr/>
          </p:nvSpPr>
          <p:spPr>
            <a:xfrm>
              <a:off x="0" y="144643"/>
              <a:ext cx="905770" cy="4816592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5" name="TextBox 35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2931016" y="6083583"/>
            <a:ext cx="1505410" cy="1403795"/>
          </a:xfrm>
          <a:custGeom>
            <a:avLst/>
            <a:gdLst/>
            <a:ahLst/>
            <a:cxnLst/>
            <a:rect l="l" t="t" r="r" b="b"/>
            <a:pathLst>
              <a:path w="1505410" h="1403795">
                <a:moveTo>
                  <a:pt x="0" y="0"/>
                </a:moveTo>
                <a:lnTo>
                  <a:pt x="1505410" y="0"/>
                </a:lnTo>
                <a:lnTo>
                  <a:pt x="1505410" y="1403795"/>
                </a:lnTo>
                <a:lnTo>
                  <a:pt x="0" y="1403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8394427" y="5535587"/>
            <a:ext cx="1650024" cy="1249894"/>
          </a:xfrm>
          <a:custGeom>
            <a:avLst/>
            <a:gdLst/>
            <a:ahLst/>
            <a:cxnLst/>
            <a:rect l="l" t="t" r="r" b="b"/>
            <a:pathLst>
              <a:path w="1650024" h="1249894">
                <a:moveTo>
                  <a:pt x="0" y="0"/>
                </a:moveTo>
                <a:lnTo>
                  <a:pt x="1650025" y="0"/>
                </a:lnTo>
                <a:lnTo>
                  <a:pt x="1650025" y="1249893"/>
                </a:lnTo>
                <a:lnTo>
                  <a:pt x="0" y="1249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14018346" y="6064994"/>
            <a:ext cx="1442022" cy="1465842"/>
          </a:xfrm>
          <a:custGeom>
            <a:avLst/>
            <a:gdLst/>
            <a:ahLst/>
            <a:cxnLst/>
            <a:rect l="l" t="t" r="r" b="b"/>
            <a:pathLst>
              <a:path w="1442022" h="1465842">
                <a:moveTo>
                  <a:pt x="0" y="0"/>
                </a:moveTo>
                <a:lnTo>
                  <a:pt x="1442022" y="0"/>
                </a:lnTo>
                <a:lnTo>
                  <a:pt x="1442022" y="1465842"/>
                </a:lnTo>
                <a:lnTo>
                  <a:pt x="0" y="14658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331F24A-C9A4-31CF-DDBB-91A544CD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9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1743</Words>
  <Application>Microsoft Office PowerPoint</Application>
  <PresentationFormat>Personalizar</PresentationFormat>
  <Paragraphs>361</Paragraphs>
  <Slides>70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80" baseType="lpstr">
      <vt:lpstr>Calibri</vt:lpstr>
      <vt:lpstr>Century Gothic</vt:lpstr>
      <vt:lpstr>Aptos</vt:lpstr>
      <vt:lpstr>Mont Bold</vt:lpstr>
      <vt:lpstr>Arial Bold</vt:lpstr>
      <vt:lpstr>Arial Rounded MT Bold</vt:lpstr>
      <vt:lpstr>Arial</vt:lpstr>
      <vt:lpstr>TT Interphases Bold</vt:lpstr>
      <vt:lpstr>TT Interphases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Abstract Geometric Pitch Deck Presentation</dc:title>
  <cp:lastModifiedBy>Yasmin Lima</cp:lastModifiedBy>
  <cp:revision>1</cp:revision>
  <dcterms:created xsi:type="dcterms:W3CDTF">2006-08-16T00:00:00Z</dcterms:created>
  <dcterms:modified xsi:type="dcterms:W3CDTF">2025-06-13T23:06:11Z</dcterms:modified>
  <dc:identifier>DAGo1WLmeX8</dc:identifier>
</cp:coreProperties>
</file>